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7" r:id="rId3"/>
    <p:sldId id="466" r:id="rId4"/>
    <p:sldId id="440" r:id="rId5"/>
    <p:sldId id="478" r:id="rId6"/>
    <p:sldId id="479" r:id="rId7"/>
    <p:sldId id="480" r:id="rId8"/>
    <p:sldId id="481" r:id="rId9"/>
    <p:sldId id="482" r:id="rId10"/>
    <p:sldId id="483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ECA32086-6AE5-481E-8C4D-3F40AC2FED63}"/>
    <pc:docChg chg="undo custSel addSld delSld modSld sldOrd">
      <pc:chgData name="Siniša Vuksan" userId="3af124f9-b8e7-46e3-9422-21ae1d17ac0b" providerId="ADAL" clId="{ECA32086-6AE5-481E-8C4D-3F40AC2FED63}" dt="2021-01-22T13:51:02.877" v="1947" actId="1076"/>
      <pc:docMkLst>
        <pc:docMk/>
      </pc:docMkLst>
      <pc:sldChg chg="modSp">
        <pc:chgData name="Siniša Vuksan" userId="3af124f9-b8e7-46e3-9422-21ae1d17ac0b" providerId="ADAL" clId="{ECA32086-6AE5-481E-8C4D-3F40AC2FED63}" dt="2021-01-22T12:31:41.625" v="1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CA32086-6AE5-481E-8C4D-3F40AC2FED63}" dt="2021-01-22T12:31:41.625" v="1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ECA32086-6AE5-481E-8C4D-3F40AC2FED63}" dt="2021-01-22T13:06:43.277" v="836" actId="20577"/>
        <pc:sldMkLst>
          <pc:docMk/>
          <pc:sldMk cId="369717677" sldId="440"/>
        </pc:sldMkLst>
        <pc:spChg chg="mod">
          <ac:chgData name="Siniša Vuksan" userId="3af124f9-b8e7-46e3-9422-21ae1d17ac0b" providerId="ADAL" clId="{ECA32086-6AE5-481E-8C4D-3F40AC2FED63}" dt="2021-01-22T13:06:43.277" v="836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7" creationId="{D42AD780-1F41-4CC2-9395-D577F55D1B3C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8" creationId="{A9D3333B-C167-4A3E-BA78-DC93EB684C25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9" creationId="{1E4A4DD1-CD73-4E4D-B737-C133195BB205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0" creationId="{939E9366-DD18-4CD7-9F5C-FAF9610AD69D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1" creationId="{96A66547-0EC5-4F6C-9586-DBBBC203CB3A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2" creationId="{63C8C762-32DB-4F4C-AC3A-B5D694C80326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3" creationId="{04DAF22E-A794-4C5A-8F8C-9C19E973F234}"/>
          </ac:spMkLst>
        </pc:spChg>
        <pc:picChg chg="del">
          <ac:chgData name="Siniša Vuksan" userId="3af124f9-b8e7-46e3-9422-21ae1d17ac0b" providerId="ADAL" clId="{ECA32086-6AE5-481E-8C4D-3F40AC2FED63}" dt="2021-01-22T13:01:08.232" v="695" actId="478"/>
          <ac:picMkLst>
            <pc:docMk/>
            <pc:sldMk cId="369717677" sldId="44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CA32086-6AE5-481E-8C4D-3F40AC2FED63}" dt="2021-01-22T13:01:01.893" v="693" actId="478"/>
          <ac:picMkLst>
            <pc:docMk/>
            <pc:sldMk cId="369717677" sldId="440"/>
            <ac:picMk id="3" creationId="{CB9D8C78-4B8F-48E2-A7F3-DDA84141A0F9}"/>
          </ac:picMkLst>
        </pc:picChg>
        <pc:picChg chg="mod">
          <ac:chgData name="Siniša Vuksan" userId="3af124f9-b8e7-46e3-9422-21ae1d17ac0b" providerId="ADAL" clId="{ECA32086-6AE5-481E-8C4D-3F40AC2FED63}" dt="2021-01-22T12:49:06.583" v="665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CA32086-6AE5-481E-8C4D-3F40AC2FED63}" dt="2021-01-22T13:06:19.631" v="813" actId="14100"/>
          <ac:picMkLst>
            <pc:docMk/>
            <pc:sldMk cId="369717677" sldId="440"/>
            <ac:picMk id="5" creationId="{2F7D632B-B4AE-497B-96CC-0CF777E6EE23}"/>
          </ac:picMkLst>
        </pc:picChg>
        <pc:picChg chg="add mod">
          <ac:chgData name="Siniša Vuksan" userId="3af124f9-b8e7-46e3-9422-21ae1d17ac0b" providerId="ADAL" clId="{ECA32086-6AE5-481E-8C4D-3F40AC2FED63}" dt="2021-01-22T13:06:07.905" v="811" actId="14100"/>
          <ac:picMkLst>
            <pc:docMk/>
            <pc:sldMk cId="369717677" sldId="440"/>
            <ac:picMk id="14" creationId="{348446D7-804E-42D8-B4BE-06CF4E69FE8C}"/>
          </ac:picMkLst>
        </pc:picChg>
      </pc:sldChg>
      <pc:sldChg chg="addSp delSp modSp add ord delAnim modAnim">
        <pc:chgData name="Siniša Vuksan" userId="3af124f9-b8e7-46e3-9422-21ae1d17ac0b" providerId="ADAL" clId="{ECA32086-6AE5-481E-8C4D-3F40AC2FED63}" dt="2021-01-22T13:51:02.877" v="1947" actId="1076"/>
        <pc:sldMkLst>
          <pc:docMk/>
          <pc:sldMk cId="3100035210" sldId="466"/>
        </pc:sldMkLst>
        <pc:spChg chg="mod">
          <ac:chgData name="Siniša Vuksan" userId="3af124f9-b8e7-46e3-9422-21ae1d17ac0b" providerId="ADAL" clId="{ECA32086-6AE5-481E-8C4D-3F40AC2FED63}" dt="2021-01-22T13:19:20.273" v="1156" actId="20577"/>
          <ac:spMkLst>
            <pc:docMk/>
            <pc:sldMk cId="3100035210" sldId="466"/>
            <ac:spMk id="6" creationId="{010AB125-9086-4261-98B4-FC5A0801347C}"/>
          </ac:spMkLst>
        </pc:spChg>
        <pc:spChg chg="add mod">
          <ac:chgData name="Siniša Vuksan" userId="3af124f9-b8e7-46e3-9422-21ae1d17ac0b" providerId="ADAL" clId="{ECA32086-6AE5-481E-8C4D-3F40AC2FED63}" dt="2021-01-22T13:17:06.634" v="931" actId="20577"/>
          <ac:spMkLst>
            <pc:docMk/>
            <pc:sldMk cId="3100035210" sldId="466"/>
            <ac:spMk id="7" creationId="{71056B52-50A8-479F-A415-3D04974C2CD9}"/>
          </ac:spMkLst>
        </pc:spChg>
        <pc:picChg chg="del">
          <ac:chgData name="Siniša Vuksan" userId="3af124f9-b8e7-46e3-9422-21ae1d17ac0b" providerId="ADAL" clId="{ECA32086-6AE5-481E-8C4D-3F40AC2FED63}" dt="2021-01-22T13:16:43.207" v="909" actId="478"/>
          <ac:picMkLst>
            <pc:docMk/>
            <pc:sldMk cId="3100035210" sldId="466"/>
            <ac:picMk id="5" creationId="{2F7D632B-B4AE-497B-96CC-0CF777E6EE23}"/>
          </ac:picMkLst>
        </pc:picChg>
        <pc:picChg chg="mod">
          <ac:chgData name="Siniša Vuksan" userId="3af124f9-b8e7-46e3-9422-21ae1d17ac0b" providerId="ADAL" clId="{ECA32086-6AE5-481E-8C4D-3F40AC2FED63}" dt="2021-01-22T13:51:02.877" v="1947" actId="1076"/>
          <ac:picMkLst>
            <pc:docMk/>
            <pc:sldMk cId="3100035210" sldId="466"/>
            <ac:picMk id="14" creationId="{348446D7-804E-42D8-B4BE-06CF4E69FE8C}"/>
          </ac:picMkLst>
        </pc:picChg>
      </pc:sldChg>
    </pc:docChg>
  </pc:docChgLst>
  <pc:docChgLst>
    <pc:chgData name="Siniša ᵀᴴᴱ ᴼᴿᴵᴳᴵᴻᴬᴸ Wolfenstein" userId="215f646470bc261a" providerId="LiveId" clId="{4943C4CC-C181-44E8-8F7F-A32AB899CB28}"/>
    <pc:docChg chg="custSel addSld delSld modSld">
      <pc:chgData name="Siniša ᵀᴴᴱ ᴼᴿᴵᴳᴵᴻᴬᴸ Wolfenstein" userId="215f646470bc261a" providerId="LiveId" clId="{4943C4CC-C181-44E8-8F7F-A32AB899CB28}" dt="2021-01-30T09:10:16.064" v="2350" actId="14100"/>
      <pc:docMkLst>
        <pc:docMk/>
      </pc:docMkLst>
      <pc:sldChg chg="modSp">
        <pc:chgData name="Siniša ᵀᴴᴱ ᴼᴿᴵᴳᴵᴻᴬᴸ Wolfenstein" userId="215f646470bc261a" providerId="LiveId" clId="{4943C4CC-C181-44E8-8F7F-A32AB899CB28}" dt="2021-01-30T08:18:03.096" v="28" actId="14100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4943C4CC-C181-44E8-8F7F-A32AB899CB28}" dt="2021-01-30T08:18:03.096" v="28" actId="14100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modAnim">
        <pc:chgData name="Siniša ᵀᴴᴱ ᴼᴿᴵᴳᴵᴻᴬᴸ Wolfenstein" userId="215f646470bc261a" providerId="LiveId" clId="{4943C4CC-C181-44E8-8F7F-A32AB899CB28}" dt="2021-01-30T08:32:40.705" v="780" actId="114"/>
        <pc:sldMkLst>
          <pc:docMk/>
          <pc:sldMk cId="2534990195" sldId="327"/>
        </pc:sldMkLst>
        <pc:spChg chg="mod">
          <ac:chgData name="Siniša ᵀᴴᴱ ᴼᴿᴵᴳᴵᴻᴬᴸ Wolfenstein" userId="215f646470bc261a" providerId="LiveId" clId="{4943C4CC-C181-44E8-8F7F-A32AB899CB28}" dt="2021-01-30T08:25:04.392" v="248" actId="1035"/>
          <ac:spMkLst>
            <pc:docMk/>
            <pc:sldMk cId="2534990195" sldId="327"/>
            <ac:spMk id="5" creationId="{B8A3143C-029E-40B5-BE16-112F882053E5}"/>
          </ac:spMkLst>
        </pc:spChg>
        <pc:spChg chg="mod">
          <ac:chgData name="Siniša ᵀᴴᴱ ᴼᴿᴵᴳᴵᴻᴬᴸ Wolfenstein" userId="215f646470bc261a" providerId="LiveId" clId="{4943C4CC-C181-44E8-8F7F-A32AB899CB28}" dt="2021-01-30T08:26:07.877" v="380" actId="20577"/>
          <ac:spMkLst>
            <pc:docMk/>
            <pc:sldMk cId="2534990195" sldId="327"/>
            <ac:spMk id="6" creationId="{0E396268-D271-4295-816F-4B37E71E97F9}"/>
          </ac:spMkLst>
        </pc:spChg>
        <pc:spChg chg="mod">
          <ac:chgData name="Siniša ᵀᴴᴱ ᴼᴿᴵᴳᴵᴻᴬᴸ Wolfenstein" userId="215f646470bc261a" providerId="LiveId" clId="{4943C4CC-C181-44E8-8F7F-A32AB899CB28}" dt="2021-01-30T08:28:06.110" v="434" actId="20577"/>
          <ac:spMkLst>
            <pc:docMk/>
            <pc:sldMk cId="2534990195" sldId="327"/>
            <ac:spMk id="7" creationId="{D011009A-5CAA-4E70-B94A-D6F67B7ED73D}"/>
          </ac:spMkLst>
        </pc:spChg>
        <pc:spChg chg="add mod">
          <ac:chgData name="Siniša ᵀᴴᴱ ᴼᴿᴵᴳᴵᴻᴬᴸ Wolfenstein" userId="215f646470bc261a" providerId="LiveId" clId="{4943C4CC-C181-44E8-8F7F-A32AB899CB28}" dt="2021-01-30T08:21:26.200" v="132" actId="255"/>
          <ac:spMkLst>
            <pc:docMk/>
            <pc:sldMk cId="2534990195" sldId="327"/>
            <ac:spMk id="8" creationId="{320F4390-C10B-41B3-996B-EA085D8007AB}"/>
          </ac:spMkLst>
        </pc:spChg>
        <pc:spChg chg="mod">
          <ac:chgData name="Siniša ᵀᴴᴱ ᴼᴿᴵᴳᴵᴻᴬᴸ Wolfenstein" userId="215f646470bc261a" providerId="LiveId" clId="{4943C4CC-C181-44E8-8F7F-A32AB899CB28}" dt="2021-01-30T08:32:40.705" v="780" actId="114"/>
          <ac:spMkLst>
            <pc:docMk/>
            <pc:sldMk cId="2534990195" sldId="327"/>
            <ac:spMk id="9" creationId="{904A25CC-0F18-4911-AF18-F01827347852}"/>
          </ac:spMkLst>
        </pc:spChg>
      </pc:sldChg>
      <pc:sldChg chg="addSp delSp modSp delAnim modAnim">
        <pc:chgData name="Siniša ᵀᴴᴱ ᴼᴿᴵᴳᴵᴻᴬᴸ Wolfenstein" userId="215f646470bc261a" providerId="LiveId" clId="{4943C4CC-C181-44E8-8F7F-A32AB899CB28}" dt="2021-01-30T08:42:40.406" v="1168" actId="2763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4943C4CC-C181-44E8-8F7F-A32AB899CB28}" dt="2021-01-30T08:39:34.432" v="1010" actId="14100"/>
          <ac:spMkLst>
            <pc:docMk/>
            <pc:sldMk cId="369717677" sldId="440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4943C4CC-C181-44E8-8F7F-A32AB899CB28}" dt="2021-01-30T08:39:27.857" v="1009" actId="1076"/>
          <ac:spMkLst>
            <pc:docMk/>
            <pc:sldMk cId="369717677" sldId="440"/>
            <ac:spMk id="7" creationId="{E5FB8E7F-E23F-4A44-8AEC-548F8B396263}"/>
          </ac:spMkLst>
        </pc:spChg>
        <pc:spChg chg="del">
          <ac:chgData name="Siniša ᵀᴴᴱ ᴼᴿᴵᴳᴵᴻᴬᴸ Wolfenstein" userId="215f646470bc261a" providerId="LiveId" clId="{4943C4CC-C181-44E8-8F7F-A32AB899CB28}" dt="2021-01-30T08:37:59.790" v="1000" actId="478"/>
          <ac:spMkLst>
            <pc:docMk/>
            <pc:sldMk cId="369717677" sldId="440"/>
            <ac:spMk id="12" creationId="{39C128BD-CCAC-42B6-845F-DF43630D849F}"/>
          </ac:spMkLst>
        </pc:spChg>
        <pc:spChg chg="add mod">
          <ac:chgData name="Siniša ᵀᴴᴱ ᴼᴿᴵᴳᴵᴻᴬᴸ Wolfenstein" userId="215f646470bc261a" providerId="LiveId" clId="{4943C4CC-C181-44E8-8F7F-A32AB899CB28}" dt="2021-01-30T08:41:18.112" v="1036" actId="20577"/>
          <ac:spMkLst>
            <pc:docMk/>
            <pc:sldMk cId="369717677" sldId="440"/>
            <ac:spMk id="13" creationId="{980EAFDE-20C2-4C22-AE0A-1BD9DA25B7B4}"/>
          </ac:spMkLst>
        </pc:spChg>
        <pc:spChg chg="add mod">
          <ac:chgData name="Siniša ᵀᴴᴱ ᴼᴿᴵᴳᴵᴻᴬᴸ Wolfenstein" userId="215f646470bc261a" providerId="LiveId" clId="{4943C4CC-C181-44E8-8F7F-A32AB899CB28}" dt="2021-01-30T08:41:21.234" v="1037" actId="20577"/>
          <ac:spMkLst>
            <pc:docMk/>
            <pc:sldMk cId="369717677" sldId="440"/>
            <ac:spMk id="15" creationId="{75086330-A181-4C1B-8E16-7F7BEDF40B8C}"/>
          </ac:spMkLst>
        </pc:spChg>
        <pc:spChg chg="add mod">
          <ac:chgData name="Siniša ᵀᴴᴱ ᴼᴿᴵᴳᴵᴻᴬᴸ Wolfenstein" userId="215f646470bc261a" providerId="LiveId" clId="{4943C4CC-C181-44E8-8F7F-A32AB899CB28}" dt="2021-01-30T08:40:35.453" v="1035" actId="1038"/>
          <ac:spMkLst>
            <pc:docMk/>
            <pc:sldMk cId="369717677" sldId="440"/>
            <ac:spMk id="16" creationId="{8EDC7967-4B04-42E9-99F0-8EDA167F31B4}"/>
          </ac:spMkLst>
        </pc:spChg>
        <pc:spChg chg="add mod">
          <ac:chgData name="Siniša ᵀᴴᴱ ᴼᴿᴵᴳᴵᴻᴬᴸ Wolfenstein" userId="215f646470bc261a" providerId="LiveId" clId="{4943C4CC-C181-44E8-8F7F-A32AB899CB28}" dt="2021-01-30T08:42:40.406" v="1168" actId="27636"/>
          <ac:spMkLst>
            <pc:docMk/>
            <pc:sldMk cId="369717677" sldId="440"/>
            <ac:spMk id="17" creationId="{F12585B6-8642-40D6-9101-D0D49C68AD7D}"/>
          </ac:spMkLst>
        </pc:spChg>
        <pc:picChg chg="del">
          <ac:chgData name="Siniša ᵀᴴᴱ ᴼᴿᴵᴳᴵᴻᴬᴸ Wolfenstein" userId="215f646470bc261a" providerId="LiveId" clId="{4943C4CC-C181-44E8-8F7F-A32AB899CB28}" dt="2021-01-30T08:37:15.477" v="942" actId="478"/>
          <ac:picMkLst>
            <pc:docMk/>
            <pc:sldMk cId="369717677" sldId="440"/>
            <ac:picMk id="2" creationId="{A52EDB47-24DD-4796-959D-0417462BD03C}"/>
          </ac:picMkLst>
        </pc:picChg>
        <pc:picChg chg="mod">
          <ac:chgData name="Siniša ᵀᴴᴱ ᴼᴿᴵᴳᴵᴻᴬᴸ Wolfenstein" userId="215f646470bc261a" providerId="LiveId" clId="{4943C4CC-C181-44E8-8F7F-A32AB899CB28}" dt="2021-01-30T08:35:58.723" v="941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4943C4CC-C181-44E8-8F7F-A32AB899CB28}" dt="2021-01-30T08:37:55.421" v="996" actId="478"/>
          <ac:picMkLst>
            <pc:docMk/>
            <pc:sldMk cId="369717677" sldId="440"/>
            <ac:picMk id="9" creationId="{F635C16B-4710-4CC6-AB68-CE1747CFBC37}"/>
          </ac:picMkLst>
        </pc:picChg>
        <pc:picChg chg="del">
          <ac:chgData name="Siniša ᵀᴴᴱ ᴼᴿᴵᴳᴵᴻᴬᴸ Wolfenstein" userId="215f646470bc261a" providerId="LiveId" clId="{4943C4CC-C181-44E8-8F7F-A32AB899CB28}" dt="2021-01-30T08:37:56.754" v="998" actId="478"/>
          <ac:picMkLst>
            <pc:docMk/>
            <pc:sldMk cId="369717677" sldId="440"/>
            <ac:picMk id="10" creationId="{FEAB9A65-C123-460A-96F2-BE0E6D98F4D4}"/>
          </ac:picMkLst>
        </pc:picChg>
        <pc:picChg chg="del">
          <ac:chgData name="Siniša ᵀᴴᴱ ᴼᴿᴵᴳᴵᴻᴬᴸ Wolfenstein" userId="215f646470bc261a" providerId="LiveId" clId="{4943C4CC-C181-44E8-8F7F-A32AB899CB28}" dt="2021-01-30T08:37:57.371" v="999" actId="478"/>
          <ac:picMkLst>
            <pc:docMk/>
            <pc:sldMk cId="369717677" sldId="440"/>
            <ac:picMk id="11" creationId="{E298B759-5E19-4D9F-AB3A-AC390E76E6AC}"/>
          </ac:picMkLst>
        </pc:picChg>
        <pc:picChg chg="mod">
          <ac:chgData name="Siniša ᵀᴴᴱ ᴼᴿᴵᴳᴵᴻᴬᴸ Wolfenstein" userId="215f646470bc261a" providerId="LiveId" clId="{4943C4CC-C181-44E8-8F7F-A32AB899CB28}" dt="2021-01-30T08:39:01.599" v="1006" actId="1076"/>
          <ac:picMkLst>
            <pc:docMk/>
            <pc:sldMk cId="369717677" sldId="440"/>
            <ac:picMk id="14" creationId="{348446D7-804E-42D8-B4BE-06CF4E69FE8C}"/>
          </ac:picMkLst>
        </pc:picChg>
        <pc:picChg chg="del">
          <ac:chgData name="Siniša ᵀᴴᴱ ᴼᴿᴵᴳᴵᴻᴬᴸ Wolfenstein" userId="215f646470bc261a" providerId="LiveId" clId="{4943C4CC-C181-44E8-8F7F-A32AB899CB28}" dt="2021-01-30T08:37:55.984" v="997" actId="478"/>
          <ac:picMkLst>
            <pc:docMk/>
            <pc:sldMk cId="369717677" sldId="440"/>
            <ac:picMk id="1026" creationId="{342BB522-5C8C-4B9A-8E99-E5DDE2F8C0AC}"/>
          </ac:picMkLst>
        </pc:picChg>
      </pc:sldChg>
      <pc:sldChg chg="del">
        <pc:chgData name="Siniša ᵀᴴᴱ ᴼᴿᴵᴳᴵᴻᴬᴸ Wolfenstein" userId="215f646470bc261a" providerId="LiveId" clId="{4943C4CC-C181-44E8-8F7F-A32AB899CB28}" dt="2021-01-30T08:53:32.474" v="1459" actId="2696"/>
        <pc:sldMkLst>
          <pc:docMk/>
          <pc:sldMk cId="1448836093" sldId="444"/>
        </pc:sldMkLst>
      </pc:sldChg>
      <pc:sldChg chg="del">
        <pc:chgData name="Siniša ᵀᴴᴱ ᴼᴿᴵᴳᴵᴻᴬᴸ Wolfenstein" userId="215f646470bc261a" providerId="LiveId" clId="{4943C4CC-C181-44E8-8F7F-A32AB899CB28}" dt="2021-01-30T09:08:10.691" v="2233" actId="2696"/>
        <pc:sldMkLst>
          <pc:docMk/>
          <pc:sldMk cId="2201686215" sldId="458"/>
        </pc:sldMkLst>
      </pc:sldChg>
      <pc:sldChg chg="delSp del delAnim">
        <pc:chgData name="Siniša ᵀᴴᴱ ᴼᴿᴵᴳᴵᴻᴬᴸ Wolfenstein" userId="215f646470bc261a" providerId="LiveId" clId="{4943C4CC-C181-44E8-8F7F-A32AB899CB28}" dt="2021-01-30T08:32:58.559" v="781" actId="2696"/>
        <pc:sldMkLst>
          <pc:docMk/>
          <pc:sldMk cId="325986483" sldId="460"/>
        </pc:sldMkLst>
        <pc:spChg chg="del">
          <ac:chgData name="Siniša ᵀᴴᴱ ᴼᴿᴵᴳᴵᴻᴬᴸ Wolfenstein" userId="215f646470bc261a" providerId="LiveId" clId="{4943C4CC-C181-44E8-8F7F-A32AB899CB28}" dt="2021-01-30T08:19:44.162" v="34" actId="21"/>
          <ac:spMkLst>
            <pc:docMk/>
            <pc:sldMk cId="325986483" sldId="460"/>
            <ac:spMk id="15" creationId="{E9A42C61-16C8-46B8-B638-6A0253D84903}"/>
          </ac:spMkLst>
        </pc:spChg>
      </pc:sldChg>
      <pc:sldChg chg="modSp modAnim">
        <pc:chgData name="Siniša ᵀᴴᴱ ᴼᴿᴵᴳᴵᴻᴬᴸ Wolfenstein" userId="215f646470bc261a" providerId="LiveId" clId="{4943C4CC-C181-44E8-8F7F-A32AB899CB28}" dt="2021-01-30T08:35:47.320" v="940" actId="1076"/>
        <pc:sldMkLst>
          <pc:docMk/>
          <pc:sldMk cId="3100035210" sldId="466"/>
        </pc:sldMkLst>
        <pc:spChg chg="mod">
          <ac:chgData name="Siniša ᵀᴴᴱ ᴼᴿᴵᴳᴵᴻᴬᴸ Wolfenstein" userId="215f646470bc261a" providerId="LiveId" clId="{4943C4CC-C181-44E8-8F7F-A32AB899CB28}" dt="2021-01-30T08:35:47.320" v="940" actId="1076"/>
          <ac:spMkLst>
            <pc:docMk/>
            <pc:sldMk cId="3100035210" sldId="46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4943C4CC-C181-44E8-8F7F-A32AB899CB28}" dt="2021-01-30T08:33:52.827" v="786" actId="20577"/>
          <ac:spMkLst>
            <pc:docMk/>
            <pc:sldMk cId="3100035210" sldId="466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4943C4CC-C181-44E8-8F7F-A32AB899CB28}" dt="2021-01-30T08:33:48.364" v="785" actId="14826"/>
          <ac:picMkLst>
            <pc:docMk/>
            <pc:sldMk cId="3100035210" sldId="46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4943C4CC-C181-44E8-8F7F-A32AB899CB28}" dt="2021-01-30T08:35:44.655" v="939" actId="1076"/>
          <ac:picMkLst>
            <pc:docMk/>
            <pc:sldMk cId="3100035210" sldId="466"/>
            <ac:picMk id="14" creationId="{348446D7-804E-42D8-B4BE-06CF4E69FE8C}"/>
          </ac:picMkLst>
        </pc:picChg>
      </pc:sldChg>
      <pc:sldChg chg="del">
        <pc:chgData name="Siniša ᵀᴴᴱ ᴼᴿᴵᴳᴵᴻᴬᴸ Wolfenstein" userId="215f646470bc261a" providerId="LiveId" clId="{4943C4CC-C181-44E8-8F7F-A32AB899CB28}" dt="2021-01-30T09:08:12.056" v="2236" actId="2696"/>
        <pc:sldMkLst>
          <pc:docMk/>
          <pc:sldMk cId="2415410576" sldId="467"/>
        </pc:sldMkLst>
      </pc:sldChg>
      <pc:sldChg chg="del">
        <pc:chgData name="Siniša ᵀᴴᴱ ᴼᴿᴵᴳᴵᴻᴬᴸ Wolfenstein" userId="215f646470bc261a" providerId="LiveId" clId="{4943C4CC-C181-44E8-8F7F-A32AB899CB28}" dt="2021-01-30T09:08:11.179" v="2234" actId="2696"/>
        <pc:sldMkLst>
          <pc:docMk/>
          <pc:sldMk cId="3429879523" sldId="469"/>
        </pc:sldMkLst>
      </pc:sldChg>
      <pc:sldChg chg="del">
        <pc:chgData name="Siniša ᵀᴴᴱ ᴼᴿᴵᴳᴵᴻᴬᴸ Wolfenstein" userId="215f646470bc261a" providerId="LiveId" clId="{4943C4CC-C181-44E8-8F7F-A32AB899CB28}" dt="2021-01-30T09:08:08.788" v="2230" actId="2696"/>
        <pc:sldMkLst>
          <pc:docMk/>
          <pc:sldMk cId="2067843151" sldId="470"/>
        </pc:sldMkLst>
      </pc:sldChg>
      <pc:sldChg chg="del">
        <pc:chgData name="Siniša ᵀᴴᴱ ᴼᴿᴵᴳᴵᴻᴬᴸ Wolfenstein" userId="215f646470bc261a" providerId="LiveId" clId="{4943C4CC-C181-44E8-8F7F-A32AB899CB28}" dt="2021-01-30T09:08:09.752" v="2231" actId="2696"/>
        <pc:sldMkLst>
          <pc:docMk/>
          <pc:sldMk cId="3286841973" sldId="471"/>
        </pc:sldMkLst>
      </pc:sldChg>
      <pc:sldChg chg="del">
        <pc:chgData name="Siniša ᵀᴴᴱ ᴼᴿᴵᴳᴵᴻᴬᴸ Wolfenstein" userId="215f646470bc261a" providerId="LiveId" clId="{4943C4CC-C181-44E8-8F7F-A32AB899CB28}" dt="2021-01-30T09:08:10.290" v="2232" actId="2696"/>
        <pc:sldMkLst>
          <pc:docMk/>
          <pc:sldMk cId="2466576344" sldId="472"/>
        </pc:sldMkLst>
      </pc:sldChg>
      <pc:sldChg chg="del">
        <pc:chgData name="Siniša ᵀᴴᴱ ᴼᴿᴵᴳᴵᴻᴬᴸ Wolfenstein" userId="215f646470bc261a" providerId="LiveId" clId="{4943C4CC-C181-44E8-8F7F-A32AB899CB28}" dt="2021-01-30T09:08:11.670" v="2235" actId="2696"/>
        <pc:sldMkLst>
          <pc:docMk/>
          <pc:sldMk cId="2618825649" sldId="474"/>
        </pc:sldMkLst>
      </pc:sldChg>
      <pc:sldChg chg="del">
        <pc:chgData name="Siniša ᵀᴴᴱ ᴼᴿᴵᴳᴵᴻᴬᴸ Wolfenstein" userId="215f646470bc261a" providerId="LiveId" clId="{4943C4CC-C181-44E8-8F7F-A32AB899CB28}" dt="2021-01-30T09:08:12.472" v="2237" actId="2696"/>
        <pc:sldMkLst>
          <pc:docMk/>
          <pc:sldMk cId="2688559847" sldId="475"/>
        </pc:sldMkLst>
      </pc:sldChg>
      <pc:sldChg chg="del">
        <pc:chgData name="Siniša ᵀᴴᴱ ᴼᴿᴵᴳᴵᴻᴬᴸ Wolfenstein" userId="215f646470bc261a" providerId="LiveId" clId="{4943C4CC-C181-44E8-8F7F-A32AB899CB28}" dt="2021-01-30T09:08:12.910" v="2238" actId="2696"/>
        <pc:sldMkLst>
          <pc:docMk/>
          <pc:sldMk cId="902856296" sldId="476"/>
        </pc:sldMkLst>
      </pc:sldChg>
      <pc:sldChg chg="new add del">
        <pc:chgData name="Siniša ᵀᴴᴱ ᴼᴿᴵᴳᴵᴻᴬᴸ Wolfenstein" userId="215f646470bc261a" providerId="LiveId" clId="{4943C4CC-C181-44E8-8F7F-A32AB899CB28}" dt="2021-01-30T09:08:21.958" v="2240" actId="2696"/>
        <pc:sldMkLst>
          <pc:docMk/>
          <pc:sldMk cId="3585533258" sldId="477"/>
        </pc:sldMkLst>
      </pc:sldChg>
      <pc:sldChg chg="addSp modSp add modAnim">
        <pc:chgData name="Siniša ᵀᴴᴱ ᴼᴿᴵᴳᴵᴻᴬᴸ Wolfenstein" userId="215f646470bc261a" providerId="LiveId" clId="{4943C4CC-C181-44E8-8F7F-A32AB899CB28}" dt="2021-01-30T08:48:20.297" v="1376" actId="1076"/>
        <pc:sldMkLst>
          <pc:docMk/>
          <pc:sldMk cId="3306516855" sldId="478"/>
        </pc:sldMkLst>
        <pc:spChg chg="mod">
          <ac:chgData name="Siniša ᵀᴴᴱ ᴼᴿᴵᴳᴵᴻᴬᴸ Wolfenstein" userId="215f646470bc261a" providerId="LiveId" clId="{4943C4CC-C181-44E8-8F7F-A32AB899CB28}" dt="2021-01-30T08:44:36.948" v="1236" actId="1076"/>
          <ac:spMkLst>
            <pc:docMk/>
            <pc:sldMk cId="3306516855" sldId="47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4943C4CC-C181-44E8-8F7F-A32AB899CB28}" dt="2021-01-30T08:44:34.675" v="1235" actId="1076"/>
          <ac:spMkLst>
            <pc:docMk/>
            <pc:sldMk cId="3306516855" sldId="478"/>
            <ac:spMk id="7" creationId="{71056B52-50A8-479F-A415-3D04974C2CD9}"/>
          </ac:spMkLst>
        </pc:spChg>
        <pc:spChg chg="add mod">
          <ac:chgData name="Siniša ᵀᴴᴱ ᴼᴿᴵᴳᴵᴻᴬᴸ Wolfenstein" userId="215f646470bc261a" providerId="LiveId" clId="{4943C4CC-C181-44E8-8F7F-A32AB899CB28}" dt="2021-01-30T08:46:12.900" v="1332" actId="20577"/>
          <ac:spMkLst>
            <pc:docMk/>
            <pc:sldMk cId="3306516855" sldId="478"/>
            <ac:spMk id="8" creationId="{CB37CE32-441F-444D-9AC1-22A4E041B68C}"/>
          </ac:spMkLst>
        </pc:spChg>
        <pc:spChg chg="add mod">
          <ac:chgData name="Siniša ᵀᴴᴱ ᴼᴿᴵᴳᴵᴻᴬᴸ Wolfenstein" userId="215f646470bc261a" providerId="LiveId" clId="{4943C4CC-C181-44E8-8F7F-A32AB899CB28}" dt="2021-01-30T08:47:32.452" v="1339" actId="1037"/>
          <ac:spMkLst>
            <pc:docMk/>
            <pc:sldMk cId="3306516855" sldId="478"/>
            <ac:spMk id="9" creationId="{85109073-B4DD-4B06-A301-54A55FB5D7FF}"/>
          </ac:spMkLst>
        </pc:spChg>
        <pc:spChg chg="add mod">
          <ac:chgData name="Siniša ᵀᴴᴱ ᴼᴿᴵᴳᴵᴻᴬᴸ Wolfenstein" userId="215f646470bc261a" providerId="LiveId" clId="{4943C4CC-C181-44E8-8F7F-A32AB899CB28}" dt="2021-01-30T08:47:39.580" v="1345" actId="1036"/>
          <ac:spMkLst>
            <pc:docMk/>
            <pc:sldMk cId="3306516855" sldId="478"/>
            <ac:spMk id="10" creationId="{86D49973-BBF5-4FEA-8FCE-73854B9CF64D}"/>
          </ac:spMkLst>
        </pc:spChg>
        <pc:spChg chg="add mod">
          <ac:chgData name="Siniša ᵀᴴᴱ ᴼᴿᴵᴳᴵᴻᴬᴸ Wolfenstein" userId="215f646470bc261a" providerId="LiveId" clId="{4943C4CC-C181-44E8-8F7F-A32AB899CB28}" dt="2021-01-30T08:47:46.828" v="1354" actId="1035"/>
          <ac:spMkLst>
            <pc:docMk/>
            <pc:sldMk cId="3306516855" sldId="478"/>
            <ac:spMk id="11" creationId="{52DAD7A1-8E6C-4751-B648-21AE7F7F7CCD}"/>
          </ac:spMkLst>
        </pc:spChg>
        <pc:spChg chg="add mod">
          <ac:chgData name="Siniša ᵀᴴᴱ ᴼᴿᴵᴳᴵᴻᴬᴸ Wolfenstein" userId="215f646470bc261a" providerId="LiveId" clId="{4943C4CC-C181-44E8-8F7F-A32AB899CB28}" dt="2021-01-30T08:47:53.085" v="1361" actId="1036"/>
          <ac:spMkLst>
            <pc:docMk/>
            <pc:sldMk cId="3306516855" sldId="478"/>
            <ac:spMk id="12" creationId="{4E3A16D4-B552-436F-828E-BCEE5FE8986C}"/>
          </ac:spMkLst>
        </pc:spChg>
        <pc:spChg chg="add mod">
          <ac:chgData name="Siniša ᵀᴴᴱ ᴼᴿᴵᴳᴵᴻᴬᴸ Wolfenstein" userId="215f646470bc261a" providerId="LiveId" clId="{4943C4CC-C181-44E8-8F7F-A32AB899CB28}" dt="2021-01-30T08:48:08.951" v="1368" actId="1035"/>
          <ac:spMkLst>
            <pc:docMk/>
            <pc:sldMk cId="3306516855" sldId="478"/>
            <ac:spMk id="13" creationId="{4FA6C27B-99CA-420D-B53B-DBDD325D2899}"/>
          </ac:spMkLst>
        </pc:spChg>
        <pc:spChg chg="add mod">
          <ac:chgData name="Siniša ᵀᴴᴱ ᴼᴿᴵᴳᴵᴻᴬᴸ Wolfenstein" userId="215f646470bc261a" providerId="LiveId" clId="{4943C4CC-C181-44E8-8F7F-A32AB899CB28}" dt="2021-01-30T08:48:15.021" v="1374" actId="1037"/>
          <ac:spMkLst>
            <pc:docMk/>
            <pc:sldMk cId="3306516855" sldId="478"/>
            <ac:spMk id="15" creationId="{62E3158A-6A9D-4BF9-BEAF-B2E98B6EE128}"/>
          </ac:spMkLst>
        </pc:spChg>
        <pc:spChg chg="add mod">
          <ac:chgData name="Siniša ᵀᴴᴱ ᴼᴿᴵᴳᴵᴻᴬᴸ Wolfenstein" userId="215f646470bc261a" providerId="LiveId" clId="{4943C4CC-C181-44E8-8F7F-A32AB899CB28}" dt="2021-01-30T08:48:20.297" v="1376" actId="1076"/>
          <ac:spMkLst>
            <pc:docMk/>
            <pc:sldMk cId="3306516855" sldId="478"/>
            <ac:spMk id="16" creationId="{A17A5122-5175-409A-A7DB-91904E449F6F}"/>
          </ac:spMkLst>
        </pc:spChg>
        <pc:picChg chg="add mod">
          <ac:chgData name="Siniša ᵀᴴᴱ ᴼᴿᴵᴳᴵᴻᴬᴸ Wolfenstein" userId="215f646470bc261a" providerId="LiveId" clId="{4943C4CC-C181-44E8-8F7F-A32AB899CB28}" dt="2021-01-30T08:45:30.761" v="1244" actId="1037"/>
          <ac:picMkLst>
            <pc:docMk/>
            <pc:sldMk cId="3306516855" sldId="478"/>
            <ac:picMk id="2" creationId="{EB288E7B-BFC1-4954-857B-05C2A15827F8}"/>
          </ac:picMkLst>
        </pc:picChg>
        <pc:picChg chg="mod">
          <ac:chgData name="Siniša ᵀᴴᴱ ᴼᴿᴵᴳᴵᴻᴬᴸ Wolfenstein" userId="215f646470bc261a" providerId="LiveId" clId="{4943C4CC-C181-44E8-8F7F-A32AB899CB28}" dt="2021-01-30T08:43:22.567" v="1187" actId="14826"/>
          <ac:picMkLst>
            <pc:docMk/>
            <pc:sldMk cId="3306516855" sldId="47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4943C4CC-C181-44E8-8F7F-A32AB899CB28}" dt="2021-01-30T08:44:31.121" v="1234" actId="1076"/>
          <ac:picMkLst>
            <pc:docMk/>
            <pc:sldMk cId="3306516855" sldId="478"/>
            <ac:picMk id="14" creationId="{348446D7-804E-42D8-B4BE-06CF4E69FE8C}"/>
          </ac:picMkLst>
        </pc:picChg>
      </pc:sldChg>
      <pc:sldChg chg="addSp delSp modSp add delAnim modAnim">
        <pc:chgData name="Siniša ᵀᴴᴱ ᴼᴿᴵᴳᴵᴻᴬᴸ Wolfenstein" userId="215f646470bc261a" providerId="LiveId" clId="{4943C4CC-C181-44E8-8F7F-A32AB899CB28}" dt="2021-01-30T08:53:08.832" v="1458" actId="20577"/>
        <pc:sldMkLst>
          <pc:docMk/>
          <pc:sldMk cId="1893522583" sldId="479"/>
        </pc:sldMkLst>
        <pc:spChg chg="mod">
          <ac:chgData name="Siniša ᵀᴴᴱ ᴼᴿᴵᴳᴵᴻᴬᴸ Wolfenstein" userId="215f646470bc261a" providerId="LiveId" clId="{4943C4CC-C181-44E8-8F7F-A32AB899CB28}" dt="2021-01-30T08:51:06.429" v="1395" actId="20577"/>
          <ac:spMkLst>
            <pc:docMk/>
            <pc:sldMk cId="1893522583" sldId="47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4943C4CC-C181-44E8-8F7F-A32AB899CB28}" dt="2021-01-30T08:49:55.098" v="1383" actId="478"/>
          <ac:spMkLst>
            <pc:docMk/>
            <pc:sldMk cId="1893522583" sldId="479"/>
            <ac:spMk id="7" creationId="{E5FB8E7F-E23F-4A44-8AEC-548F8B396263}"/>
          </ac:spMkLst>
        </pc:spChg>
        <pc:spChg chg="add mod">
          <ac:chgData name="Siniša ᵀᴴᴱ ᴼᴿᴵᴳᴵᴻᴬᴸ Wolfenstein" userId="215f646470bc261a" providerId="LiveId" clId="{4943C4CC-C181-44E8-8F7F-A32AB899CB28}" dt="2021-01-30T08:52:15.048" v="1426"/>
          <ac:spMkLst>
            <pc:docMk/>
            <pc:sldMk cId="1893522583" sldId="479"/>
            <ac:spMk id="10" creationId="{08B7C55E-6935-4C43-B6A6-432BB31E4D2C}"/>
          </ac:spMkLst>
        </pc:spChg>
        <pc:spChg chg="add mod">
          <ac:chgData name="Siniša ᵀᴴᴱ ᴼᴿᴵᴳᴵᴻᴬᴸ Wolfenstein" userId="215f646470bc261a" providerId="LiveId" clId="{4943C4CC-C181-44E8-8F7F-A32AB899CB28}" dt="2021-01-30T08:52:19.418" v="1435" actId="20577"/>
          <ac:spMkLst>
            <pc:docMk/>
            <pc:sldMk cId="1893522583" sldId="479"/>
            <ac:spMk id="11" creationId="{49842B39-4C7D-4122-8414-86A78D18D804}"/>
          </ac:spMkLst>
        </pc:spChg>
        <pc:spChg chg="add mod">
          <ac:chgData name="Siniša ᵀᴴᴱ ᴼᴿᴵᴳᴵᴻᴬᴸ Wolfenstein" userId="215f646470bc261a" providerId="LiveId" clId="{4943C4CC-C181-44E8-8F7F-A32AB899CB28}" dt="2021-01-30T08:52:37.327" v="1436"/>
          <ac:spMkLst>
            <pc:docMk/>
            <pc:sldMk cId="1893522583" sldId="479"/>
            <ac:spMk id="12" creationId="{80F5C326-5EE0-4A3C-AE93-5C89F5A79A54}"/>
          </ac:spMkLst>
        </pc:spChg>
        <pc:spChg chg="del">
          <ac:chgData name="Siniša ᵀᴴᴱ ᴼᴿᴵᴳᴵᴻᴬᴸ Wolfenstein" userId="215f646470bc261a" providerId="LiveId" clId="{4943C4CC-C181-44E8-8F7F-A32AB899CB28}" dt="2021-01-30T08:49:39.204" v="1380" actId="478"/>
          <ac:spMkLst>
            <pc:docMk/>
            <pc:sldMk cId="1893522583" sldId="479"/>
            <ac:spMk id="13" creationId="{980EAFDE-20C2-4C22-AE0A-1BD9DA25B7B4}"/>
          </ac:spMkLst>
        </pc:spChg>
        <pc:spChg chg="del">
          <ac:chgData name="Siniša ᵀᴴᴱ ᴼᴿᴵᴳᴵᴻᴬᴸ Wolfenstein" userId="215f646470bc261a" providerId="LiveId" clId="{4943C4CC-C181-44E8-8F7F-A32AB899CB28}" dt="2021-01-30T08:49:39.204" v="1380" actId="478"/>
          <ac:spMkLst>
            <pc:docMk/>
            <pc:sldMk cId="1893522583" sldId="479"/>
            <ac:spMk id="15" creationId="{75086330-A181-4C1B-8E16-7F7BEDF40B8C}"/>
          </ac:spMkLst>
        </pc:spChg>
        <pc:spChg chg="mod">
          <ac:chgData name="Siniša ᵀᴴᴱ ᴼᴿᴵᴳᴵᴻᴬᴸ Wolfenstein" userId="215f646470bc261a" providerId="LiveId" clId="{4943C4CC-C181-44E8-8F7F-A32AB899CB28}" dt="2021-01-30T08:52:03.518" v="1425"/>
          <ac:spMkLst>
            <pc:docMk/>
            <pc:sldMk cId="1893522583" sldId="479"/>
            <ac:spMk id="16" creationId="{8EDC7967-4B04-42E9-99F0-8EDA167F31B4}"/>
          </ac:spMkLst>
        </pc:spChg>
        <pc:spChg chg="del">
          <ac:chgData name="Siniša ᵀᴴᴱ ᴼᴿᴵᴳᴵᴻᴬᴸ Wolfenstein" userId="215f646470bc261a" providerId="LiveId" clId="{4943C4CC-C181-44E8-8F7F-A32AB899CB28}" dt="2021-01-30T08:49:56.784" v="1384" actId="478"/>
          <ac:spMkLst>
            <pc:docMk/>
            <pc:sldMk cId="1893522583" sldId="479"/>
            <ac:spMk id="17" creationId="{F12585B6-8642-40D6-9101-D0D49C68AD7D}"/>
          </ac:spMkLst>
        </pc:spChg>
        <pc:spChg chg="add mod">
          <ac:chgData name="Siniša ᵀᴴᴱ ᴼᴿᴵᴳᴵᴻᴬᴸ Wolfenstein" userId="215f646470bc261a" providerId="LiveId" clId="{4943C4CC-C181-44E8-8F7F-A32AB899CB28}" dt="2021-01-30T08:52:45.693" v="1451" actId="20577"/>
          <ac:spMkLst>
            <pc:docMk/>
            <pc:sldMk cId="1893522583" sldId="479"/>
            <ac:spMk id="18" creationId="{AF4BD45F-AE4F-4688-AA89-29816FF2D863}"/>
          </ac:spMkLst>
        </pc:spChg>
        <pc:spChg chg="add mod">
          <ac:chgData name="Siniša ᵀᴴᴱ ᴼᴿᴵᴳᴵᴻᴬᴸ Wolfenstein" userId="215f646470bc261a" providerId="LiveId" clId="{4943C4CC-C181-44E8-8F7F-A32AB899CB28}" dt="2021-01-30T08:53:08.832" v="1458" actId="20577"/>
          <ac:spMkLst>
            <pc:docMk/>
            <pc:sldMk cId="1893522583" sldId="479"/>
            <ac:spMk id="19" creationId="{00821F19-D7F5-4C89-894C-980A82AEC055}"/>
          </ac:spMkLst>
        </pc:spChg>
        <pc:picChg chg="mod">
          <ac:chgData name="Siniša ᵀᴴᴱ ᴼᴿᴵᴳᴵᴻᴬᴸ Wolfenstein" userId="215f646470bc261a" providerId="LiveId" clId="{4943C4CC-C181-44E8-8F7F-A32AB899CB28}" dt="2021-01-30T08:49:49.073" v="1381" actId="14826"/>
          <ac:picMkLst>
            <pc:docMk/>
            <pc:sldMk cId="1893522583" sldId="479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4943C4CC-C181-44E8-8F7F-A32AB899CB28}" dt="2021-01-30T08:51:08.280" v="1396" actId="1076"/>
          <ac:picMkLst>
            <pc:docMk/>
            <pc:sldMk cId="1893522583" sldId="479"/>
            <ac:picMk id="14" creationId="{348446D7-804E-42D8-B4BE-06CF4E69FE8C}"/>
          </ac:picMkLst>
        </pc:picChg>
      </pc:sldChg>
      <pc:sldChg chg="addSp modSp add modAnim">
        <pc:chgData name="Siniša ᵀᴴᴱ ᴼᴿᴵᴳᴵᴻᴬᴸ Wolfenstein" userId="215f646470bc261a" providerId="LiveId" clId="{4943C4CC-C181-44E8-8F7F-A32AB899CB28}" dt="2021-01-30T08:58:30.665" v="1667" actId="20577"/>
        <pc:sldMkLst>
          <pc:docMk/>
          <pc:sldMk cId="3872096829" sldId="480"/>
        </pc:sldMkLst>
        <pc:spChg chg="mod">
          <ac:chgData name="Siniša ᵀᴴᴱ ᴼᴿᴵᴳᴵᴻᴬᴸ Wolfenstein" userId="215f646470bc261a" providerId="LiveId" clId="{4943C4CC-C181-44E8-8F7F-A32AB899CB28}" dt="2021-01-30T08:55:24.357" v="1544" actId="20577"/>
          <ac:spMkLst>
            <pc:docMk/>
            <pc:sldMk cId="3872096829" sldId="480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4943C4CC-C181-44E8-8F7F-A32AB899CB28}" dt="2021-01-30T08:53:48.219" v="1462" actId="20577"/>
          <ac:spMkLst>
            <pc:docMk/>
            <pc:sldMk cId="3872096829" sldId="480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4943C4CC-C181-44E8-8F7F-A32AB899CB28}" dt="2021-01-30T08:56:15.682" v="1569" actId="1036"/>
          <ac:spMkLst>
            <pc:docMk/>
            <pc:sldMk cId="3872096829" sldId="480"/>
            <ac:spMk id="8" creationId="{B7F80AF6-A3C9-48EB-85CE-6AE1CF7C7E57}"/>
          </ac:spMkLst>
        </pc:spChg>
        <pc:spChg chg="mod">
          <ac:chgData name="Siniša ᵀᴴᴱ ᴼᴿᴵᴳᴵᴻᴬᴸ Wolfenstein" userId="215f646470bc261a" providerId="LiveId" clId="{4943C4CC-C181-44E8-8F7F-A32AB899CB28}" dt="2021-01-30T08:56:08.289" v="1565" actId="1036"/>
          <ac:spMkLst>
            <pc:docMk/>
            <pc:sldMk cId="3872096829" sldId="480"/>
            <ac:spMk id="9" creationId="{0B9D8C08-E450-4629-A241-9143C44C6F72}"/>
          </ac:spMkLst>
        </pc:spChg>
        <pc:spChg chg="add mod">
          <ac:chgData name="Siniša ᵀᴴᴱ ᴼᴿᴵᴳᴵᴻᴬᴸ Wolfenstein" userId="215f646470bc261a" providerId="LiveId" clId="{4943C4CC-C181-44E8-8F7F-A32AB899CB28}" dt="2021-01-30T08:56:36.941" v="1581" actId="20577"/>
          <ac:spMkLst>
            <pc:docMk/>
            <pc:sldMk cId="3872096829" sldId="480"/>
            <ac:spMk id="10" creationId="{18814436-6F06-4EC8-B3BF-284D9FF420F5}"/>
          </ac:spMkLst>
        </pc:spChg>
        <pc:spChg chg="add mod">
          <ac:chgData name="Siniša ᵀᴴᴱ ᴼᴿᴵᴳᴵᴻᴬᴸ Wolfenstein" userId="215f646470bc261a" providerId="LiveId" clId="{4943C4CC-C181-44E8-8F7F-A32AB899CB28}" dt="2021-01-30T08:56:55.745" v="1608" actId="1038"/>
          <ac:spMkLst>
            <pc:docMk/>
            <pc:sldMk cId="3872096829" sldId="480"/>
            <ac:spMk id="11" creationId="{C6A5E1FB-2DB7-42EF-8EE3-2CE106F7F2E9}"/>
          </ac:spMkLst>
        </pc:spChg>
        <pc:spChg chg="add mod">
          <ac:chgData name="Siniša ᵀᴴᴱ ᴼᴿᴵᴳᴵᴻᴬᴸ Wolfenstein" userId="215f646470bc261a" providerId="LiveId" clId="{4943C4CC-C181-44E8-8F7F-A32AB899CB28}" dt="2021-01-30T08:57:08.631" v="1623" actId="20577"/>
          <ac:spMkLst>
            <pc:docMk/>
            <pc:sldMk cId="3872096829" sldId="480"/>
            <ac:spMk id="12" creationId="{2FBF7F27-960F-42FE-8FF8-1A864F24AD35}"/>
          </ac:spMkLst>
        </pc:spChg>
        <pc:spChg chg="add mod">
          <ac:chgData name="Siniša ᵀᴴᴱ ᴼᴿᴵᴳᴵᴻᴬᴸ Wolfenstein" userId="215f646470bc261a" providerId="LiveId" clId="{4943C4CC-C181-44E8-8F7F-A32AB899CB28}" dt="2021-01-30T08:57:33.970" v="1639" actId="20577"/>
          <ac:spMkLst>
            <pc:docMk/>
            <pc:sldMk cId="3872096829" sldId="480"/>
            <ac:spMk id="13" creationId="{F90F77A4-2F35-4463-AAAE-A90839A344D4}"/>
          </ac:spMkLst>
        </pc:spChg>
        <pc:spChg chg="add mod">
          <ac:chgData name="Siniša ᵀᴴᴱ ᴼᴿᴵᴳᴵᴻᴬᴸ Wolfenstein" userId="215f646470bc261a" providerId="LiveId" clId="{4943C4CC-C181-44E8-8F7F-A32AB899CB28}" dt="2021-01-30T08:57:49.864" v="1651" actId="20577"/>
          <ac:spMkLst>
            <pc:docMk/>
            <pc:sldMk cId="3872096829" sldId="480"/>
            <ac:spMk id="14" creationId="{BC32FAD1-417F-4E9D-BF78-30967E45AD84}"/>
          </ac:spMkLst>
        </pc:spChg>
        <pc:spChg chg="add mod">
          <ac:chgData name="Siniša ᵀᴴᴱ ᴼᴿᴵᴳᴵᴻᴬᴸ Wolfenstein" userId="215f646470bc261a" providerId="LiveId" clId="{4943C4CC-C181-44E8-8F7F-A32AB899CB28}" dt="2021-01-30T08:57:59.956" v="1660" actId="20577"/>
          <ac:spMkLst>
            <pc:docMk/>
            <pc:sldMk cId="3872096829" sldId="480"/>
            <ac:spMk id="15" creationId="{B12BEFB0-73B2-40F3-B715-5DD8FF6EAA16}"/>
          </ac:spMkLst>
        </pc:spChg>
        <pc:spChg chg="add mod">
          <ac:chgData name="Siniša ᵀᴴᴱ ᴼᴿᴵᴳᴵᴻᴬᴸ Wolfenstein" userId="215f646470bc261a" providerId="LiveId" clId="{4943C4CC-C181-44E8-8F7F-A32AB899CB28}" dt="2021-01-30T08:58:30.665" v="1667" actId="20577"/>
          <ac:spMkLst>
            <pc:docMk/>
            <pc:sldMk cId="3872096829" sldId="480"/>
            <ac:spMk id="16" creationId="{174852C9-1D18-4A29-8DD9-EF7DCDAA34F2}"/>
          </ac:spMkLst>
        </pc:spChg>
        <pc:picChg chg="mod">
          <ac:chgData name="Siniša ᵀᴴᴱ ᴼᴿᴵᴳᴵᴻᴬᴸ Wolfenstein" userId="215f646470bc261a" providerId="LiveId" clId="{4943C4CC-C181-44E8-8F7F-A32AB899CB28}" dt="2021-01-30T08:54:50.323" v="1467" actId="1076"/>
          <ac:picMkLst>
            <pc:docMk/>
            <pc:sldMk cId="3872096829" sldId="480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4943C4CC-C181-44E8-8F7F-A32AB899CB28}" dt="2021-01-30T08:54:10.882" v="1463" actId="14826"/>
          <ac:picMkLst>
            <pc:docMk/>
            <pc:sldMk cId="3872096829" sldId="480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4943C4CC-C181-44E8-8F7F-A32AB899CB28}" dt="2021-01-30T09:03:57.091" v="2155" actId="20577"/>
        <pc:sldMkLst>
          <pc:docMk/>
          <pc:sldMk cId="736695552" sldId="481"/>
        </pc:sldMkLst>
        <pc:spChg chg="mod">
          <ac:chgData name="Siniša ᵀᴴᴱ ᴼᴿᴵᴳᴵᴻᴬᴸ Wolfenstein" userId="215f646470bc261a" providerId="LiveId" clId="{4943C4CC-C181-44E8-8F7F-A32AB899CB28}" dt="2021-01-30T09:03:57.091" v="2155" actId="20577"/>
          <ac:spMkLst>
            <pc:docMk/>
            <pc:sldMk cId="736695552" sldId="48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4943C4CC-C181-44E8-8F7F-A32AB899CB28}" dt="2021-01-30T09:01:04.711" v="1706" actId="1076"/>
          <ac:spMkLst>
            <pc:docMk/>
            <pc:sldMk cId="736695552" sldId="481"/>
            <ac:spMk id="7" creationId="{71056B52-50A8-479F-A415-3D04974C2CD9}"/>
          </ac:spMkLst>
        </pc:spChg>
        <pc:spChg chg="del">
          <ac:chgData name="Siniša ᵀᴴᴱ ᴼᴿᴵᴳᴵᴻᴬᴸ Wolfenstein" userId="215f646470bc261a" providerId="LiveId" clId="{4943C4CC-C181-44E8-8F7F-A32AB899CB28}" dt="2021-01-30T08:59:43.111" v="1691" actId="478"/>
          <ac:spMkLst>
            <pc:docMk/>
            <pc:sldMk cId="736695552" sldId="481"/>
            <ac:spMk id="8" creationId="{CB37CE32-441F-444D-9AC1-22A4E041B68C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9" creationId="{85109073-B4DD-4B06-A301-54A55FB5D7FF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10" creationId="{86D49973-BBF5-4FEA-8FCE-73854B9CF64D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11" creationId="{52DAD7A1-8E6C-4751-B648-21AE7F7F7CCD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12" creationId="{4E3A16D4-B552-436F-828E-BCEE5FE8986C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13" creationId="{4FA6C27B-99CA-420D-B53B-DBDD325D2899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15" creationId="{62E3158A-6A9D-4BF9-BEAF-B2E98B6EE128}"/>
          </ac:spMkLst>
        </pc:spChg>
        <pc:spChg chg="del">
          <ac:chgData name="Siniša ᵀᴴᴱ ᴼᴿᴵᴳᴵᴻᴬᴸ Wolfenstein" userId="215f646470bc261a" providerId="LiveId" clId="{4943C4CC-C181-44E8-8F7F-A32AB899CB28}" dt="2021-01-30T08:59:39.487" v="1690" actId="478"/>
          <ac:spMkLst>
            <pc:docMk/>
            <pc:sldMk cId="736695552" sldId="481"/>
            <ac:spMk id="16" creationId="{A17A5122-5175-409A-A7DB-91904E449F6F}"/>
          </ac:spMkLst>
        </pc:spChg>
        <pc:picChg chg="del">
          <ac:chgData name="Siniša ᵀᴴᴱ ᴼᴿᴵᴳᴵᴻᴬᴸ Wolfenstein" userId="215f646470bc261a" providerId="LiveId" clId="{4943C4CC-C181-44E8-8F7F-A32AB899CB28}" dt="2021-01-30T08:59:37.968" v="1689" actId="478"/>
          <ac:picMkLst>
            <pc:docMk/>
            <pc:sldMk cId="736695552" sldId="481"/>
            <ac:picMk id="2" creationId="{EB288E7B-BFC1-4954-857B-05C2A15827F8}"/>
          </ac:picMkLst>
        </pc:picChg>
        <pc:picChg chg="mod">
          <ac:chgData name="Siniša ᵀᴴᴱ ᴼᴿᴵᴳᴵᴻᴬᴸ Wolfenstein" userId="215f646470bc261a" providerId="LiveId" clId="{4943C4CC-C181-44E8-8F7F-A32AB899CB28}" dt="2021-01-30T09:00:25.791" v="1697" actId="14100"/>
          <ac:picMkLst>
            <pc:docMk/>
            <pc:sldMk cId="736695552" sldId="481"/>
            <ac:picMk id="14" creationId="{348446D7-804E-42D8-B4BE-06CF4E69FE8C}"/>
          </ac:picMkLst>
        </pc:picChg>
      </pc:sldChg>
      <pc:sldChg chg="delSp modSp add delAnim modAnim">
        <pc:chgData name="Siniša ᵀᴴᴱ ᴼᴿᴵᴳᴵᴻᴬᴸ Wolfenstein" userId="215f646470bc261a" providerId="LiveId" clId="{4943C4CC-C181-44E8-8F7F-A32AB899CB28}" dt="2021-01-30T09:07:25.936" v="2229" actId="20577"/>
        <pc:sldMkLst>
          <pc:docMk/>
          <pc:sldMk cId="3361169523" sldId="482"/>
        </pc:sldMkLst>
        <pc:spChg chg="mod">
          <ac:chgData name="Siniša ᵀᴴᴱ ᴼᴿᴵᴳᴵᴻᴬᴸ Wolfenstein" userId="215f646470bc261a" providerId="LiveId" clId="{4943C4CC-C181-44E8-8F7F-A32AB899CB28}" dt="2021-01-30T09:07:25.936" v="2229" actId="20577"/>
          <ac:spMkLst>
            <pc:docMk/>
            <pc:sldMk cId="3361169523" sldId="48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4943C4CC-C181-44E8-8F7F-A32AB899CB28}" dt="2021-01-30T09:05:30.325" v="2218" actId="478"/>
          <ac:spMkLst>
            <pc:docMk/>
            <pc:sldMk cId="3361169523" sldId="482"/>
            <ac:spMk id="10" creationId="{08B7C55E-6935-4C43-B6A6-432BB31E4D2C}"/>
          </ac:spMkLst>
        </pc:spChg>
        <pc:spChg chg="del">
          <ac:chgData name="Siniša ᵀᴴᴱ ᴼᴿᴵᴳᴵᴻᴬᴸ Wolfenstein" userId="215f646470bc261a" providerId="LiveId" clId="{4943C4CC-C181-44E8-8F7F-A32AB899CB28}" dt="2021-01-30T09:05:30.325" v="2218" actId="478"/>
          <ac:spMkLst>
            <pc:docMk/>
            <pc:sldMk cId="3361169523" sldId="482"/>
            <ac:spMk id="11" creationId="{49842B39-4C7D-4122-8414-86A78D18D804}"/>
          </ac:spMkLst>
        </pc:spChg>
        <pc:spChg chg="del">
          <ac:chgData name="Siniša ᵀᴴᴱ ᴼᴿᴵᴳᴵᴻᴬᴸ Wolfenstein" userId="215f646470bc261a" providerId="LiveId" clId="{4943C4CC-C181-44E8-8F7F-A32AB899CB28}" dt="2021-01-30T09:05:32.228" v="2219" actId="478"/>
          <ac:spMkLst>
            <pc:docMk/>
            <pc:sldMk cId="3361169523" sldId="482"/>
            <ac:spMk id="12" creationId="{80F5C326-5EE0-4A3C-AE93-5C89F5A79A54}"/>
          </ac:spMkLst>
        </pc:spChg>
        <pc:spChg chg="del">
          <ac:chgData name="Siniša ᵀᴴᴱ ᴼᴿᴵᴳᴵᴻᴬᴸ Wolfenstein" userId="215f646470bc261a" providerId="LiveId" clId="{4943C4CC-C181-44E8-8F7F-A32AB899CB28}" dt="2021-01-30T09:05:30.325" v="2218" actId="478"/>
          <ac:spMkLst>
            <pc:docMk/>
            <pc:sldMk cId="3361169523" sldId="482"/>
            <ac:spMk id="16" creationId="{8EDC7967-4B04-42E9-99F0-8EDA167F31B4}"/>
          </ac:spMkLst>
        </pc:spChg>
        <pc:spChg chg="del">
          <ac:chgData name="Siniša ᵀᴴᴱ ᴼᴿᴵᴳᴵᴻᴬᴸ Wolfenstein" userId="215f646470bc261a" providerId="LiveId" clId="{4943C4CC-C181-44E8-8F7F-A32AB899CB28}" dt="2021-01-30T09:05:30.325" v="2218" actId="478"/>
          <ac:spMkLst>
            <pc:docMk/>
            <pc:sldMk cId="3361169523" sldId="482"/>
            <ac:spMk id="18" creationId="{AF4BD45F-AE4F-4688-AA89-29816FF2D863}"/>
          </ac:spMkLst>
        </pc:spChg>
        <pc:spChg chg="del">
          <ac:chgData name="Siniša ᵀᴴᴱ ᴼᴿᴵᴳᴵᴻᴬᴸ Wolfenstein" userId="215f646470bc261a" providerId="LiveId" clId="{4943C4CC-C181-44E8-8F7F-A32AB899CB28}" dt="2021-01-30T09:05:33.863" v="2220" actId="478"/>
          <ac:spMkLst>
            <pc:docMk/>
            <pc:sldMk cId="3361169523" sldId="482"/>
            <ac:spMk id="19" creationId="{00821F19-D7F5-4C89-894C-980A82AEC055}"/>
          </ac:spMkLst>
        </pc:spChg>
        <pc:picChg chg="mod">
          <ac:chgData name="Siniša ᵀᴴᴱ ᴼᴿᴵᴳᴵᴻᴬᴸ Wolfenstein" userId="215f646470bc261a" providerId="LiveId" clId="{4943C4CC-C181-44E8-8F7F-A32AB899CB28}" dt="2021-01-30T09:07:12.261" v="2224" actId="1076"/>
          <ac:picMkLst>
            <pc:docMk/>
            <pc:sldMk cId="3361169523" sldId="482"/>
            <ac:picMk id="14" creationId="{348446D7-804E-42D8-B4BE-06CF4E69FE8C}"/>
          </ac:picMkLst>
        </pc:picChg>
      </pc:sldChg>
      <pc:sldChg chg="delSp modSp add delAnim modAnim">
        <pc:chgData name="Siniša ᵀᴴᴱ ᴼᴿᴵᴳᴵᴻᴬᴸ Wolfenstein" userId="215f646470bc261a" providerId="LiveId" clId="{4943C4CC-C181-44E8-8F7F-A32AB899CB28}" dt="2021-01-30T09:10:16.064" v="2350" actId="14100"/>
        <pc:sldMkLst>
          <pc:docMk/>
          <pc:sldMk cId="3064377330" sldId="483"/>
        </pc:sldMkLst>
        <pc:spChg chg="mod">
          <ac:chgData name="Siniša ᵀᴴᴱ ᴼᴿᴵᴳᴵᴻᴬᴸ Wolfenstein" userId="215f646470bc261a" providerId="LiveId" clId="{4943C4CC-C181-44E8-8F7F-A32AB899CB28}" dt="2021-01-30T09:10:16.064" v="2350" actId="14100"/>
          <ac:spMkLst>
            <pc:docMk/>
            <pc:sldMk cId="3064377330" sldId="483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8" creationId="{B7F80AF6-A3C9-48EB-85CE-6AE1CF7C7E57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9" creationId="{0B9D8C08-E450-4629-A241-9143C44C6F72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10" creationId="{18814436-6F06-4EC8-B3BF-284D9FF420F5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11" creationId="{C6A5E1FB-2DB7-42EF-8EE3-2CE106F7F2E9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12" creationId="{2FBF7F27-960F-42FE-8FF8-1A864F24AD35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13" creationId="{F90F77A4-2F35-4463-AAAE-A90839A344D4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14" creationId="{BC32FAD1-417F-4E9D-BF78-30967E45AD84}"/>
          </ac:spMkLst>
        </pc:spChg>
        <pc:spChg chg="del">
          <ac:chgData name="Siniša ᵀᴴᴱ ᴼᴿᴵᴳᴵᴻᴬᴸ Wolfenstein" userId="215f646470bc261a" providerId="LiveId" clId="{4943C4CC-C181-44E8-8F7F-A32AB899CB28}" dt="2021-01-30T09:08:26.996" v="2242" actId="478"/>
          <ac:spMkLst>
            <pc:docMk/>
            <pc:sldMk cId="3064377330" sldId="483"/>
            <ac:spMk id="15" creationId="{B12BEFB0-73B2-40F3-B715-5DD8FF6EAA16}"/>
          </ac:spMkLst>
        </pc:spChg>
        <pc:spChg chg="del">
          <ac:chgData name="Siniša ᵀᴴᴱ ᴼᴿᴵᴳᴵᴻᴬᴸ Wolfenstein" userId="215f646470bc261a" providerId="LiveId" clId="{4943C4CC-C181-44E8-8F7F-A32AB899CB28}" dt="2021-01-30T09:08:24.513" v="2241" actId="478"/>
          <ac:spMkLst>
            <pc:docMk/>
            <pc:sldMk cId="3064377330" sldId="483"/>
            <ac:spMk id="16" creationId="{174852C9-1D18-4A29-8DD9-EF7DCDAA34F2}"/>
          </ac:spMkLst>
        </pc:spChg>
        <pc:picChg chg="mod">
          <ac:chgData name="Siniša ᵀᴴᴱ ᴼᴿᴵᴳᴵᴻᴬᴸ Wolfenstein" userId="215f646470bc261a" providerId="LiveId" clId="{4943C4CC-C181-44E8-8F7F-A32AB899CB28}" dt="2021-01-30T09:08:48.920" v="2244" actId="1076"/>
          <ac:picMkLst>
            <pc:docMk/>
            <pc:sldMk cId="3064377330" sldId="483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5BFBD172-CB60-406F-BB96-F64C8F4EE7E5}"/>
    <pc:docChg chg="undo redo custSel addSld delSld modSld sldOrd">
      <pc:chgData name="Siniša ᵀᴴᴱ ᴼᴿᴵᴳᴵᴻᴬᴸ Wolfenstein" userId="215f646470bc261a" providerId="LiveId" clId="{5BFBD172-CB60-406F-BB96-F64C8F4EE7E5}" dt="2021-01-30T08:16:11.603" v="3151"/>
      <pc:docMkLst>
        <pc:docMk/>
      </pc:docMkLst>
      <pc:sldChg chg="modSp">
        <pc:chgData name="Siniša ᵀᴴᴱ ᴼᴿᴵᴳᴵᴻᴬᴸ Wolfenstein" userId="215f646470bc261a" providerId="LiveId" clId="{5BFBD172-CB60-406F-BB96-F64C8F4EE7E5}" dt="2021-01-30T06:22:04.402" v="11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FBD172-CB60-406F-BB96-F64C8F4EE7E5}" dt="2021-01-30T06:22:04.402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5BFBD172-CB60-406F-BB96-F64C8F4EE7E5}" dt="2021-01-30T06:57:13.992" v="1140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5BFBD172-CB60-406F-BB96-F64C8F4EE7E5}" dt="2021-01-30T06:50:57.603" v="949" actId="107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6:53:45.080" v="981" actId="1076"/>
          <ac:spMkLst>
            <pc:docMk/>
            <pc:sldMk cId="369717677" sldId="440"/>
            <ac:spMk id="7" creationId="{E5FB8E7F-E23F-4A44-8AEC-548F8B396263}"/>
          </ac:spMkLst>
        </pc:spChg>
        <pc:spChg chg="add mod">
          <ac:chgData name="Siniša ᵀᴴᴱ ᴼᴿᴵᴳᴵᴻᴬᴸ Wolfenstein" userId="215f646470bc261a" providerId="LiveId" clId="{5BFBD172-CB60-406F-BB96-F64C8F4EE7E5}" dt="2021-01-30T06:56:05.301" v="1139" actId="20577"/>
          <ac:spMkLst>
            <pc:docMk/>
            <pc:sldMk cId="369717677" sldId="440"/>
            <ac:spMk id="12" creationId="{39C128BD-CCAC-42B6-845F-DF43630D849F}"/>
          </ac:spMkLst>
        </pc:spChg>
        <pc:picChg chg="add mod">
          <ac:chgData name="Siniša ᵀᴴᴱ ᴼᴿᴵᴳᴵᴻᴬᴸ Wolfenstein" userId="215f646470bc261a" providerId="LiveId" clId="{5BFBD172-CB60-406F-BB96-F64C8F4EE7E5}" dt="2021-01-30T06:51:01.828" v="951" actId="1076"/>
          <ac:picMkLst>
            <pc:docMk/>
            <pc:sldMk cId="369717677" sldId="440"/>
            <ac:picMk id="2" creationId="{A52EDB47-24DD-4796-959D-0417462BD03C}"/>
          </ac:picMkLst>
        </pc:picChg>
        <pc:picChg chg="mod">
          <ac:chgData name="Siniša ᵀᴴᴱ ᴼᴿᴵᴳᴵᴻᴬᴸ Wolfenstein" userId="215f646470bc261a" providerId="LiveId" clId="{5BFBD172-CB60-406F-BB96-F64C8F4EE7E5}" dt="2021-01-30T06:47:45.248" v="800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5BFBD172-CB60-406F-BB96-F64C8F4EE7E5}" dt="2021-01-30T06:47:41.748" v="799" actId="478"/>
          <ac:picMkLst>
            <pc:docMk/>
            <pc:sldMk cId="369717677" sldId="440"/>
            <ac:picMk id="5" creationId="{2F7D632B-B4AE-497B-96CC-0CF777E6EE23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29.766" v="995" actId="14100"/>
          <ac:picMkLst>
            <pc:docMk/>
            <pc:sldMk cId="369717677" sldId="440"/>
            <ac:picMk id="9" creationId="{F635C16B-4710-4CC6-AB68-CE1747CFBC37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27.524" v="994" actId="14100"/>
          <ac:picMkLst>
            <pc:docMk/>
            <pc:sldMk cId="369717677" sldId="440"/>
            <ac:picMk id="10" creationId="{FEAB9A65-C123-460A-96F2-BE0E6D98F4D4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25.382" v="993" actId="14100"/>
          <ac:picMkLst>
            <pc:docMk/>
            <pc:sldMk cId="369717677" sldId="440"/>
            <ac:picMk id="11" creationId="{E298B759-5E19-4D9F-AB3A-AC390E76E6AC}"/>
          </ac:picMkLst>
        </pc:picChg>
        <pc:picChg chg="mod">
          <ac:chgData name="Siniša ᵀᴴᴱ ᴼᴿᴵᴳᴵᴻᴬᴸ Wolfenstein" userId="215f646470bc261a" providerId="LiveId" clId="{5BFBD172-CB60-406F-BB96-F64C8F4EE7E5}" dt="2021-01-30T06:53:39.942" v="980" actId="1076"/>
          <ac:picMkLst>
            <pc:docMk/>
            <pc:sldMk cId="369717677" sldId="440"/>
            <ac:picMk id="14" creationId="{348446D7-804E-42D8-B4BE-06CF4E69FE8C}"/>
          </ac:picMkLst>
        </pc:picChg>
        <pc:picChg chg="add mod">
          <ac:chgData name="Siniša ᵀᴴᴱ ᴼᴿᴵᴳᴵᴻᴬᴸ Wolfenstein" userId="215f646470bc261a" providerId="LiveId" clId="{5BFBD172-CB60-406F-BB96-F64C8F4EE7E5}" dt="2021-01-30T06:54:32.095" v="996" actId="14100"/>
          <ac:picMkLst>
            <pc:docMk/>
            <pc:sldMk cId="369717677" sldId="440"/>
            <ac:picMk id="1026" creationId="{342BB522-5C8C-4B9A-8E99-E5DDE2F8C0AC}"/>
          </ac:picMkLst>
        </pc:picChg>
      </pc:sldChg>
      <pc:sldChg chg="modSp add">
        <pc:chgData name="Siniša ᵀᴴᴱ ᴼᴿᴵᴳᴵᴻᴬᴸ Wolfenstein" userId="215f646470bc261a" providerId="LiveId" clId="{5BFBD172-CB60-406F-BB96-F64C8F4EE7E5}" dt="2021-01-30T06:59:48.078" v="1149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FBD172-CB60-406F-BB96-F64C8F4EE7E5}" dt="2021-01-30T06:59:48.078" v="1149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delAnim modAnim">
        <pc:chgData name="Siniša ᵀᴴᴱ ᴼᴿᴵᴳᴵᴻᴬᴸ Wolfenstein" userId="215f646470bc261a" providerId="LiveId" clId="{5BFBD172-CB60-406F-BB96-F64C8F4EE7E5}" dt="2021-01-30T07:57:47.419" v="2526" actId="20577"/>
        <pc:sldMkLst>
          <pc:docMk/>
          <pc:sldMk cId="2201686215" sldId="458"/>
        </pc:sldMkLst>
        <pc:spChg chg="mod">
          <ac:chgData name="Siniša ᵀᴴᴱ ᴼᴿᴵᴳᴵᴻᴬᴸ Wolfenstein" userId="215f646470bc261a" providerId="LiveId" clId="{5BFBD172-CB60-406F-BB96-F64C8F4EE7E5}" dt="2021-01-30T07:52:27.816" v="2246" actId="14100"/>
          <ac:spMkLst>
            <pc:docMk/>
            <pc:sldMk cId="2201686215" sldId="45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46:01.525" v="2024" actId="20577"/>
          <ac:spMkLst>
            <pc:docMk/>
            <pc:sldMk cId="2201686215" sldId="45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1-30T07:57:47.419" v="2526" actId="20577"/>
          <ac:spMkLst>
            <pc:docMk/>
            <pc:sldMk cId="2201686215" sldId="458"/>
            <ac:spMk id="10" creationId="{18EC0455-BD3C-4706-A318-CD217EF0621A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1" creationId="{71609319-18AB-4F12-9692-5A3FA8020772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2" creationId="{8794C4D5-54AE-434F-ABC7-132A535989EC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3" creationId="{951F41FE-F26D-462D-8CD3-5A70918C6C69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4" creationId="{82BA277E-AF63-4B20-BA79-360648AC71E9}"/>
          </ac:spMkLst>
        </pc:spChg>
        <pc:picChg chg="mod">
          <ac:chgData name="Siniša ᵀᴴᴱ ᴼᴿᴵᴳᴵᴻᴬᴸ Wolfenstein" userId="215f646470bc261a" providerId="LiveId" clId="{5BFBD172-CB60-406F-BB96-F64C8F4EE7E5}" dt="2021-01-30T07:47:07.143" v="2028" actId="1076"/>
          <ac:picMkLst>
            <pc:docMk/>
            <pc:sldMk cId="2201686215" sldId="45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1-30T07:46:05.446" v="2025" actId="14826"/>
          <ac:picMkLst>
            <pc:docMk/>
            <pc:sldMk cId="2201686215" sldId="458"/>
            <ac:picMk id="4" creationId="{1B2619D9-4F98-4A11-8FFE-57C7EB1F529A}"/>
          </ac:picMkLst>
        </pc:picChg>
      </pc:sldChg>
      <pc:sldChg chg="addSp delSp modSp delAnim modAnim">
        <pc:chgData name="Siniša ᵀᴴᴱ ᴼᴿᴵᴳᴵᴻᴬᴸ Wolfenstein" userId="215f646470bc261a" providerId="LiveId" clId="{5BFBD172-CB60-406F-BB96-F64C8F4EE7E5}" dt="2021-01-30T06:52:13.757" v="977" actId="20577"/>
        <pc:sldMkLst>
          <pc:docMk/>
          <pc:sldMk cId="325986483" sldId="460"/>
        </pc:sldMkLst>
        <pc:spChg chg="add del mod">
          <ac:chgData name="Siniša ᵀᴴᴱ ᴼᴿᴵᴳᴵᴻᴬᴸ Wolfenstein" userId="215f646470bc261a" providerId="LiveId" clId="{5BFBD172-CB60-406F-BB96-F64C8F4EE7E5}" dt="2021-01-30T06:38:52.608" v="453" actId="478"/>
          <ac:spMkLst>
            <pc:docMk/>
            <pc:sldMk cId="325986483" sldId="460"/>
            <ac:spMk id="4" creationId="{B074C5E8-C705-40E9-9BA6-E049C6092B9B}"/>
          </ac:spMkLst>
        </pc:spChg>
        <pc:spChg chg="del">
          <ac:chgData name="Siniša ᵀᴴᴱ ᴼᴿᴵᴳᴵᴻᴬᴸ Wolfenstein" userId="215f646470bc261a" providerId="LiveId" clId="{5BFBD172-CB60-406F-BB96-F64C8F4EE7E5}" dt="2021-01-30T06:31:44.783" v="370" actId="478"/>
          <ac:spMkLst>
            <pc:docMk/>
            <pc:sldMk cId="325986483" sldId="460"/>
            <ac:spMk id="8" creationId="{EE0940DD-FC15-4A39-82BD-0425B68EF6B3}"/>
          </ac:spMkLst>
        </pc:spChg>
        <pc:spChg chg="del">
          <ac:chgData name="Siniša ᵀᴴᴱ ᴼᴿᴵᴳᴵᴻᴬᴸ Wolfenstein" userId="215f646470bc261a" providerId="LiveId" clId="{5BFBD172-CB60-406F-BB96-F64C8F4EE7E5}" dt="2021-01-30T06:31:39.569" v="369" actId="478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ᵀᴴᴱ ᴼᴿᴵᴳᴵᴻᴬᴸ Wolfenstein" userId="215f646470bc261a" providerId="LiveId" clId="{5BFBD172-CB60-406F-BB96-F64C8F4EE7E5}" dt="2021-01-30T06:35:18.602" v="407" actId="1076"/>
          <ac:spMkLst>
            <pc:docMk/>
            <pc:sldMk cId="325986483" sldId="460"/>
            <ac:spMk id="10" creationId="{A3BF8D71-0E10-4C26-8D2B-68AB112CB5F2}"/>
          </ac:spMkLst>
        </pc:spChg>
        <pc:spChg chg="del">
          <ac:chgData name="Siniša ᵀᴴᴱ ᴼᴿᴵᴳᴵᴻᴬᴸ Wolfenstein" userId="215f646470bc261a" providerId="LiveId" clId="{5BFBD172-CB60-406F-BB96-F64C8F4EE7E5}" dt="2021-01-30T06:35:03.600" v="404" actId="478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ᵀᴴᴱ ᴼᴿᴵᴳᴵᴻᴬᴸ Wolfenstein" userId="215f646470bc261a" providerId="LiveId" clId="{5BFBD172-CB60-406F-BB96-F64C8F4EE7E5}" dt="2021-01-30T06:43:02.597" v="713" actId="20577"/>
          <ac:spMkLst>
            <pc:docMk/>
            <pc:sldMk cId="325986483" sldId="460"/>
            <ac:spMk id="12" creationId="{6B4E3940-2504-4616-B7E2-7121107BF702}"/>
          </ac:spMkLst>
        </pc:spChg>
        <pc:spChg chg="del">
          <ac:chgData name="Siniša ᵀᴴᴱ ᴼᴿᴵᴳᴵᴻᴬᴸ Wolfenstein" userId="215f646470bc261a" providerId="LiveId" clId="{5BFBD172-CB60-406F-BB96-F64C8F4EE7E5}" dt="2021-01-30T06:35:01.923" v="403" actId="478"/>
          <ac:spMkLst>
            <pc:docMk/>
            <pc:sldMk cId="325986483" sldId="460"/>
            <ac:spMk id="13" creationId="{29F885B8-B4EF-4C84-9949-ABC6882618E2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8.487" v="452" actId="478"/>
          <ac:spMkLst>
            <pc:docMk/>
            <pc:sldMk cId="325986483" sldId="460"/>
            <ac:spMk id="14" creationId="{7E41F3C8-8496-4C6D-81FD-7F7FD944DC15}"/>
          </ac:spMkLst>
        </pc:spChg>
        <pc:spChg chg="add mod">
          <ac:chgData name="Siniša ᵀᴴᴱ ᴼᴿᴵᴳᴵᴻᴬᴸ Wolfenstein" userId="215f646470bc261a" providerId="LiveId" clId="{5BFBD172-CB60-406F-BB96-F64C8F4EE7E5}" dt="2021-01-30T06:52:13.757" v="977" actId="20577"/>
          <ac:spMkLst>
            <pc:docMk/>
            <pc:sldMk cId="325986483" sldId="460"/>
            <ac:spMk id="15" creationId="{E9A42C61-16C8-46B8-B638-6A0253D84903}"/>
          </ac:spMkLst>
        </pc:spChg>
        <pc:picChg chg="del">
          <ac:chgData name="Siniša ᵀᴴᴱ ᴼᴿᴵᴳᴵᴻᴬᴸ Wolfenstein" userId="215f646470bc261a" providerId="LiveId" clId="{5BFBD172-CB60-406F-BB96-F64C8F4EE7E5}" dt="2021-01-30T06:31:35.163" v="368" actId="478"/>
          <ac:picMkLst>
            <pc:docMk/>
            <pc:sldMk cId="325986483" sldId="460"/>
            <ac:picMk id="3" creationId="{B6B24D88-3C84-430A-9B27-BDB94FB994B0}"/>
          </ac:picMkLst>
        </pc:picChg>
      </pc:sldChg>
      <pc:sldChg chg="delSp del delAnim">
        <pc:chgData name="Siniša ᵀᴴᴱ ᴼᴿᴵᴳᴵᴻᴬᴸ Wolfenstein" userId="215f646470bc261a" providerId="LiveId" clId="{5BFBD172-CB60-406F-BB96-F64C8F4EE7E5}" dt="2021-01-30T08:06:16.168" v="2890" actId="2696"/>
        <pc:sldMkLst>
          <pc:docMk/>
          <pc:sldMk cId="683072097" sldId="461"/>
        </pc:sldMkLst>
        <pc:spChg chg="del">
          <ac:chgData name="Siniša ᵀᴴᴱ ᴼᴿᴵᴳᴵᴻᴬᴸ Wolfenstein" userId="215f646470bc261a" providerId="LiveId" clId="{5BFBD172-CB60-406F-BB96-F64C8F4EE7E5}" dt="2021-01-30T08:06:12.340" v="2888" actId="21"/>
          <ac:spMkLst>
            <pc:docMk/>
            <pc:sldMk cId="683072097" sldId="461"/>
            <ac:spMk id="13" creationId="{D268BF5B-1E2D-4CC2-9736-9C424F846457}"/>
          </ac:spMkLst>
        </pc:spChg>
      </pc:sldChg>
      <pc:sldChg chg="modSp ord modAnim">
        <pc:chgData name="Siniša ᵀᴴᴱ ᴼᴿᴵᴳᴵᴻᴬᴸ Wolfenstein" userId="215f646470bc261a" providerId="LiveId" clId="{5BFBD172-CB60-406F-BB96-F64C8F4EE7E5}" dt="2021-01-30T06:47:11.717" v="797" actId="20577"/>
        <pc:sldMkLst>
          <pc:docMk/>
          <pc:sldMk cId="3100035210" sldId="466"/>
        </pc:sldMkLst>
        <pc:spChg chg="mod">
          <ac:chgData name="Siniša ᵀᴴᴱ ᴼᴿᴵᴳᴵᴻᴬᴸ Wolfenstein" userId="215f646470bc261a" providerId="LiveId" clId="{5BFBD172-CB60-406F-BB96-F64C8F4EE7E5}" dt="2021-01-30T06:47:11.717" v="797" actId="20577"/>
          <ac:spMkLst>
            <pc:docMk/>
            <pc:sldMk cId="3100035210" sldId="46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6:44:29.893" v="736" actId="20577"/>
          <ac:spMkLst>
            <pc:docMk/>
            <pc:sldMk cId="3100035210" sldId="466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1-30T06:44:13.866" v="717" actId="14826"/>
          <ac:picMkLst>
            <pc:docMk/>
            <pc:sldMk cId="3100035210" sldId="46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6:45:18.344" v="741" actId="1076"/>
          <ac:picMkLst>
            <pc:docMk/>
            <pc:sldMk cId="3100035210" sldId="466"/>
            <ac:picMk id="14" creationId="{348446D7-804E-42D8-B4BE-06CF4E69FE8C}"/>
          </ac:picMkLst>
        </pc:picChg>
      </pc:sldChg>
      <pc:sldChg chg="addSp delSp modSp ord delAnim modAnim">
        <pc:chgData name="Siniša ᵀᴴᴱ ᴼᴿᴵᴳᴵᴻᴬᴸ Wolfenstein" userId="215f646470bc261a" providerId="LiveId" clId="{5BFBD172-CB60-406F-BB96-F64C8F4EE7E5}" dt="2021-01-30T08:16:11.603" v="3151"/>
        <pc:sldMkLst>
          <pc:docMk/>
          <pc:sldMk cId="2415410576" sldId="467"/>
        </pc:sldMkLst>
        <pc:spChg chg="mod">
          <ac:chgData name="Siniša ᵀᴴᴱ ᴼᴿᴵᴳᴵᴻᴬᴸ Wolfenstein" userId="215f646470bc261a" providerId="LiveId" clId="{5BFBD172-CB60-406F-BB96-F64C8F4EE7E5}" dt="2021-01-30T08:07:26.437" v="2947" actId="14100"/>
          <ac:spMkLst>
            <pc:docMk/>
            <pc:sldMk cId="2415410576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8:06:26.675" v="2892" actId="20577"/>
          <ac:spMkLst>
            <pc:docMk/>
            <pc:sldMk cId="2415410576" sldId="46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1-30T08:07:40.607" v="2958" actId="20577"/>
          <ac:spMkLst>
            <pc:docMk/>
            <pc:sldMk cId="2415410576" sldId="467"/>
            <ac:spMk id="8" creationId="{B7F80AF6-A3C9-48EB-85CE-6AE1CF7C7E57}"/>
          </ac:spMkLst>
        </pc:spChg>
        <pc:spChg chg="add mod">
          <ac:chgData name="Siniša ᵀᴴᴱ ᴼᴿᴵᴳᴵᴻᴬᴸ Wolfenstein" userId="215f646470bc261a" providerId="LiveId" clId="{5BFBD172-CB60-406F-BB96-F64C8F4EE7E5}" dt="2021-01-30T08:08:00.097" v="2993" actId="1038"/>
          <ac:spMkLst>
            <pc:docMk/>
            <pc:sldMk cId="2415410576" sldId="467"/>
            <ac:spMk id="9" creationId="{0B9D8C08-E450-4629-A241-9143C44C6F72}"/>
          </ac:spMkLst>
        </pc:spChg>
        <pc:spChg chg="del">
          <ac:chgData name="Siniša ᵀᴴᴱ ᴼᴿᴵᴳᴵᴻᴬᴸ Wolfenstein" userId="215f646470bc261a" providerId="LiveId" clId="{5BFBD172-CB60-406F-BB96-F64C8F4EE7E5}" dt="2021-01-30T08:05:30.425" v="2880" actId="478"/>
          <ac:spMkLst>
            <pc:docMk/>
            <pc:sldMk cId="2415410576" sldId="467"/>
            <ac:spMk id="10" creationId="{AD6AC904-5CAF-480E-AF94-6C1F1A8D410D}"/>
          </ac:spMkLst>
        </pc:spChg>
        <pc:picChg chg="mod">
          <ac:chgData name="Siniša ᵀᴴᴱ ᴼᴿᴵᴳᴵᴻᴬᴸ Wolfenstein" userId="215f646470bc261a" providerId="LiveId" clId="{5BFBD172-CB60-406F-BB96-F64C8F4EE7E5}" dt="2021-01-30T08:06:52.189" v="2894" actId="1076"/>
          <ac:picMkLst>
            <pc:docMk/>
            <pc:sldMk cId="2415410576" sldId="46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1-30T08:05:26.138" v="2878" actId="14826"/>
          <ac:picMkLst>
            <pc:docMk/>
            <pc:sldMk cId="2415410576" sldId="467"/>
            <ac:picMk id="4" creationId="{1B2619D9-4F98-4A11-8FFE-57C7EB1F529A}"/>
          </ac:picMkLst>
        </pc:picChg>
      </pc:sldChg>
      <pc:sldChg chg="delSp del ord delAnim">
        <pc:chgData name="Siniša ᵀᴴᴱ ᴼᴿᴵᴳᴵᴻᴬᴸ Wolfenstein" userId="215f646470bc261a" providerId="LiveId" clId="{5BFBD172-CB60-406F-BB96-F64C8F4EE7E5}" dt="2021-01-30T08:05:42.771" v="2883" actId="2696"/>
        <pc:sldMkLst>
          <pc:docMk/>
          <pc:sldMk cId="373248861" sldId="468"/>
        </pc:sldMkLst>
        <pc:spChg chg="del">
          <ac:chgData name="Siniša ᵀᴴᴱ ᴼᴿᴵᴳᴵᴻᴬᴸ Wolfenstein" userId="215f646470bc261a" providerId="LiveId" clId="{5BFBD172-CB60-406F-BB96-F64C8F4EE7E5}" dt="2021-01-30T07:12:49.300" v="1696" actId="21"/>
          <ac:spMkLst>
            <pc:docMk/>
            <pc:sldMk cId="373248861" sldId="468"/>
            <ac:spMk id="7" creationId="{E8D762CD-1F5A-42EE-AC31-A70E920BD706}"/>
          </ac:spMkLst>
        </pc:spChg>
      </pc:sldChg>
      <pc:sldChg chg="addSp delSp modSp ord delAnim modAnim">
        <pc:chgData name="Siniša ᵀᴴᴱ ᴼᴿᴵᴳᴵᴻᴬᴸ Wolfenstein" userId="215f646470bc261a" providerId="LiveId" clId="{5BFBD172-CB60-406F-BB96-F64C8F4EE7E5}" dt="2021-01-30T08:02:15.847" v="2772" actId="14100"/>
        <pc:sldMkLst>
          <pc:docMk/>
          <pc:sldMk cId="3429879523" sldId="469"/>
        </pc:sldMkLst>
        <pc:spChg chg="mod">
          <ac:chgData name="Siniša ᵀᴴᴱ ᴼᴿᴵᴳᴵᴻᴬᴸ Wolfenstein" userId="215f646470bc261a" providerId="LiveId" clId="{5BFBD172-CB60-406F-BB96-F64C8F4EE7E5}" dt="2021-01-30T08:00:31.561" v="2631" actId="14100"/>
          <ac:spMkLst>
            <pc:docMk/>
            <pc:sldMk cId="3429879523" sldId="46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8:02:15.847" v="2772" actId="14100"/>
          <ac:spMkLst>
            <pc:docMk/>
            <pc:sldMk cId="3429879523" sldId="469"/>
            <ac:spMk id="8" creationId="{B7852D8B-2D8A-4FB5-B7AB-1FBEF70456B2}"/>
          </ac:spMkLst>
        </pc:spChg>
        <pc:spChg chg="del">
          <ac:chgData name="Siniša ᵀᴴᴱ ᴼᴿᴵᴳᴵᴻᴬᴸ Wolfenstein" userId="215f646470bc261a" providerId="LiveId" clId="{5BFBD172-CB60-406F-BB96-F64C8F4EE7E5}" dt="2021-01-30T07:59:13.797" v="2536" actId="478"/>
          <ac:spMkLst>
            <pc:docMk/>
            <pc:sldMk cId="3429879523" sldId="469"/>
            <ac:spMk id="9" creationId="{62CD7E66-2591-4A20-BA1E-CD2E54C99423}"/>
          </ac:spMkLst>
        </pc:spChg>
        <pc:spChg chg="del">
          <ac:chgData name="Siniša ᵀᴴᴱ ᴼᴿᴵᴳᴵᴻᴬᴸ Wolfenstein" userId="215f646470bc261a" providerId="LiveId" clId="{5BFBD172-CB60-406F-BB96-F64C8F4EE7E5}" dt="2021-01-30T07:59:11.054" v="2535" actId="478"/>
          <ac:spMkLst>
            <pc:docMk/>
            <pc:sldMk cId="3429879523" sldId="469"/>
            <ac:spMk id="19" creationId="{6CBBED31-4032-4FFF-B528-0C6AE60B0BE6}"/>
          </ac:spMkLst>
        </pc:spChg>
        <pc:picChg chg="add mod">
          <ac:chgData name="Siniša ᵀᴴᴱ ᴼᴿᴵᴳᴵᴻᴬᴸ Wolfenstein" userId="215f646470bc261a" providerId="LiveId" clId="{5BFBD172-CB60-406F-BB96-F64C8F4EE7E5}" dt="2021-01-30T08:01:12.497" v="2639" actId="1076"/>
          <ac:picMkLst>
            <pc:docMk/>
            <pc:sldMk cId="3429879523" sldId="469"/>
            <ac:picMk id="2" creationId="{95279D8C-DFBC-4D6B-9578-ABE4D199078C}"/>
          </ac:picMkLst>
        </pc:picChg>
        <pc:picChg chg="mod">
          <ac:chgData name="Siniša ᵀᴴᴱ ᴼᴿᴵᴳᴵᴻᴬᴸ Wolfenstein" userId="215f646470bc261a" providerId="LiveId" clId="{5BFBD172-CB60-406F-BB96-F64C8F4EE7E5}" dt="2021-01-30T07:59:23.422" v="2537" actId="14826"/>
          <ac:picMkLst>
            <pc:docMk/>
            <pc:sldMk cId="3429879523" sldId="469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00:24.978" v="2629" actId="14100"/>
          <ac:picMkLst>
            <pc:docMk/>
            <pc:sldMk cId="3429879523" sldId="469"/>
            <ac:picMk id="14" creationId="{348446D7-804E-42D8-B4BE-06CF4E69FE8C}"/>
          </ac:picMkLst>
        </pc:picChg>
      </pc:sldChg>
      <pc:sldChg chg="addSp delSp modSp new add del delAnim modAnim">
        <pc:chgData name="Siniša ᵀᴴᴱ ᴼᴿᴵᴳᴵᴻᴬᴸ Wolfenstein" userId="215f646470bc261a" providerId="LiveId" clId="{5BFBD172-CB60-406F-BB96-F64C8F4EE7E5}" dt="2021-01-30T06:39:23.364" v="462" actId="2696"/>
        <pc:sldMkLst>
          <pc:docMk/>
          <pc:sldMk cId="970328442" sldId="470"/>
        </pc:sldMkLst>
        <pc:spChg chg="del mod">
          <ac:chgData name="Siniša ᵀᴴᴱ ᴼᴿᴵᴳᴵᴻᴬᴸ Wolfenstein" userId="215f646470bc261a" providerId="LiveId" clId="{5BFBD172-CB60-406F-BB96-F64C8F4EE7E5}" dt="2021-01-30T06:35:13.638" v="406" actId="21"/>
          <ac:spMkLst>
            <pc:docMk/>
            <pc:sldMk cId="970328442" sldId="470"/>
            <ac:spMk id="2" creationId="{8E6FFBDC-1880-4EC8-97D1-F9D8E5E4117F}"/>
          </ac:spMkLst>
        </pc:spChg>
        <pc:spChg chg="del">
          <ac:chgData name="Siniša ᵀᴴᴱ ᴼᴿᴵᴳᴵᴻᴬᴸ Wolfenstein" userId="215f646470bc261a" providerId="LiveId" clId="{5BFBD172-CB60-406F-BB96-F64C8F4EE7E5}" dt="2021-01-30T06:25:13.414" v="14" actId="478"/>
          <ac:spMkLst>
            <pc:docMk/>
            <pc:sldMk cId="970328442" sldId="470"/>
            <ac:spMk id="3" creationId="{820F76D3-007B-45FF-A554-45E7E859642F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7:36.071" v="426" actId="478"/>
          <ac:spMkLst>
            <pc:docMk/>
            <pc:sldMk cId="970328442" sldId="470"/>
            <ac:spMk id="5" creationId="{4ABB8D28-1773-4592-8E8C-A8F2B4DCC421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5.051" v="451" actId="21"/>
          <ac:spMkLst>
            <pc:docMk/>
            <pc:sldMk cId="970328442" sldId="470"/>
            <ac:spMk id="6" creationId="{B9278C2C-13D6-4A14-BB96-987C96989A72}"/>
          </ac:spMkLst>
        </pc:spChg>
      </pc:sldChg>
      <pc:sldChg chg="modSp add modAnim">
        <pc:chgData name="Siniša ᵀᴴᴱ ᴼᴿᴵᴳᴵᴻᴬᴸ Wolfenstein" userId="215f646470bc261a" providerId="LiveId" clId="{5BFBD172-CB60-406F-BB96-F64C8F4EE7E5}" dt="2021-01-30T08:14:18.766" v="3142"/>
        <pc:sldMkLst>
          <pc:docMk/>
          <pc:sldMk cId="2067843151" sldId="470"/>
        </pc:sldMkLst>
        <pc:spChg chg="mod">
          <ac:chgData name="Siniša ᵀᴴᴱ ᴼᴿᴵᴳᴵᴻᴬᴸ Wolfenstein" userId="215f646470bc261a" providerId="LiveId" clId="{5BFBD172-CB60-406F-BB96-F64C8F4EE7E5}" dt="2021-01-30T07:05:25.552" v="1513" actId="14100"/>
          <ac:spMkLst>
            <pc:docMk/>
            <pc:sldMk cId="2067843151" sldId="470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01:08.426" v="1161" actId="20577"/>
          <ac:spMkLst>
            <pc:docMk/>
            <pc:sldMk cId="2067843151" sldId="470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1-30T07:06:26.794" v="1516" actId="1076"/>
          <ac:picMkLst>
            <pc:docMk/>
            <pc:sldMk cId="2067843151" sldId="470"/>
            <ac:picMk id="14" creationId="{348446D7-804E-42D8-B4BE-06CF4E69FE8C}"/>
          </ac:picMkLst>
        </pc:picChg>
      </pc:sldChg>
      <pc:sldChg chg="addSp delSp modSp add addAnim delAnim modAnim">
        <pc:chgData name="Siniša ᵀᴴᴱ ᴼᴿᴵᴳᴵᴻᴬᴸ Wolfenstein" userId="215f646470bc261a" providerId="LiveId" clId="{5BFBD172-CB60-406F-BB96-F64C8F4EE7E5}" dt="2021-01-30T08:14:45.356" v="3143"/>
        <pc:sldMkLst>
          <pc:docMk/>
          <pc:sldMk cId="3286841973" sldId="471"/>
        </pc:sldMkLst>
        <pc:spChg chg="mod">
          <ac:chgData name="Siniša ᵀᴴᴱ ᴼᴿᴵᴳᴵᴻᴬᴸ Wolfenstein" userId="215f646470bc261a" providerId="LiveId" clId="{5BFBD172-CB60-406F-BB96-F64C8F4EE7E5}" dt="2021-01-30T07:41:26.031" v="1856" actId="1076"/>
          <ac:spMkLst>
            <pc:docMk/>
            <pc:sldMk cId="3286841973" sldId="47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7" creationId="{E5FB8E7F-E23F-4A44-8AEC-548F8B396263}"/>
          </ac:spMkLst>
        </pc:spChg>
        <pc:spChg chg="del">
          <ac:chgData name="Siniša ᵀᴴᴱ ᴼᴿᴵᴳᴵᴻᴬᴸ Wolfenstein" userId="215f646470bc261a" providerId="LiveId" clId="{5BFBD172-CB60-406F-BB96-F64C8F4EE7E5}" dt="2021-01-30T07:12:06.684" v="1681" actId="478"/>
          <ac:spMkLst>
            <pc:docMk/>
            <pc:sldMk cId="3286841973" sldId="471"/>
            <ac:spMk id="12" creationId="{39C128BD-CCAC-42B6-845F-DF43630D849F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3" creationId="{4D134221-5613-42EB-8A0E-477878A09691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5" creationId="{B435BD3A-5572-48C3-BB8F-09659ED54950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6" creationId="{D7788345-1F7D-43AE-BF89-A8011F344845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7" creationId="{18F4BAAC-A467-4729-92D7-8BA120BB8A8B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8" creationId="{B24BA600-78F6-48F6-A2EE-CBBA99D73082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9" creationId="{8943B3CA-ED55-4C16-8AA6-69AF58C845AD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0" creationId="{0C2B566C-5BAF-4153-BAE2-4EEC41697C2F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1" creationId="{93792510-9F9B-4240-959E-A5294DEC0C69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2" creationId="{C0D5FBFB-2B40-4485-8FD7-89A022590D0B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3" creationId="{F6A456BF-1B7A-47E4-928A-9AE711B89F24}"/>
          </ac:spMkLst>
        </pc:spChg>
        <pc:picChg chg="del">
          <ac:chgData name="Siniša ᵀᴴᴱ ᴼᴿᴵᴳᴵᴻᴬᴸ Wolfenstein" userId="215f646470bc261a" providerId="LiveId" clId="{5BFBD172-CB60-406F-BB96-F64C8F4EE7E5}" dt="2021-01-30T07:08:50.547" v="1518" actId="478"/>
          <ac:picMkLst>
            <pc:docMk/>
            <pc:sldMk cId="3286841973" sldId="471"/>
            <ac:picMk id="2" creationId="{A52EDB47-24DD-4796-959D-0417462BD03C}"/>
          </ac:picMkLst>
        </pc:picChg>
        <pc:picChg chg="add mod">
          <ac:chgData name="Siniša ᵀᴴᴱ ᴼᴿᴵᴳᴵᴻᴬᴸ Wolfenstein" userId="215f646470bc261a" providerId="LiveId" clId="{5BFBD172-CB60-406F-BB96-F64C8F4EE7E5}" dt="2021-01-30T07:41:28.961" v="1857" actId="1076"/>
          <ac:picMkLst>
            <pc:docMk/>
            <pc:sldMk cId="3286841973" sldId="471"/>
            <ac:picMk id="3" creationId="{E371378E-6EF3-422B-9703-38359A81E1DF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361" v="1561" actId="478"/>
          <ac:picMkLst>
            <pc:docMk/>
            <pc:sldMk cId="3286841973" sldId="471"/>
            <ac:picMk id="9" creationId="{F635C16B-4710-4CC6-AB68-CE1747CFBC37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700" v="1563" actId="478"/>
          <ac:picMkLst>
            <pc:docMk/>
            <pc:sldMk cId="3286841973" sldId="471"/>
            <ac:picMk id="10" creationId="{FEAB9A65-C123-460A-96F2-BE0E6D98F4D4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860" v="1564" actId="478"/>
          <ac:picMkLst>
            <pc:docMk/>
            <pc:sldMk cId="3286841973" sldId="471"/>
            <ac:picMk id="11" creationId="{E298B759-5E19-4D9F-AB3A-AC390E76E6AC}"/>
          </ac:picMkLst>
        </pc:picChg>
        <pc:picChg chg="mod">
          <ac:chgData name="Siniša ᵀᴴᴱ ᴼᴿᴵᴳᴵᴻᴬᴸ Wolfenstein" userId="215f646470bc261a" providerId="LiveId" clId="{5BFBD172-CB60-406F-BB96-F64C8F4EE7E5}" dt="2021-01-30T07:41:20.267" v="1855" actId="1036"/>
          <ac:picMkLst>
            <pc:docMk/>
            <pc:sldMk cId="3286841973" sldId="471"/>
            <ac:picMk id="14" creationId="{348446D7-804E-42D8-B4BE-06CF4E69FE8C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531" v="1562" actId="478"/>
          <ac:picMkLst>
            <pc:docMk/>
            <pc:sldMk cId="3286841973" sldId="471"/>
            <ac:picMk id="1026" creationId="{342BB522-5C8C-4B9A-8E99-E5DDE2F8C0AC}"/>
          </ac:picMkLst>
        </pc:picChg>
      </pc:sldChg>
      <pc:sldChg chg="delSp modSp add delAnim modAnim">
        <pc:chgData name="Siniša ᵀᴴᴱ ᴼᴿᴵᴳᴵᴻᴬᴸ Wolfenstein" userId="215f646470bc261a" providerId="LiveId" clId="{5BFBD172-CB60-406F-BB96-F64C8F4EE7E5}" dt="2021-01-30T08:15:08.055" v="3144"/>
        <pc:sldMkLst>
          <pc:docMk/>
          <pc:sldMk cId="2466576344" sldId="472"/>
        </pc:sldMkLst>
        <pc:spChg chg="mod">
          <ac:chgData name="Siniša ᵀᴴᴱ ᴼᴿᴵᴳᴵᴻᴬᴸ Wolfenstein" userId="215f646470bc261a" providerId="LiveId" clId="{5BFBD172-CB60-406F-BB96-F64C8F4EE7E5}" dt="2021-01-30T07:44:30.403" v="2020" actId="1076"/>
          <ac:spMkLst>
            <pc:docMk/>
            <pc:sldMk cId="2466576344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7:41:37.998" v="1860" actId="478"/>
          <ac:spMkLst>
            <pc:docMk/>
            <pc:sldMk cId="2466576344" sldId="472"/>
            <ac:spMk id="7" creationId="{E5FB8E7F-E23F-4A44-8AEC-548F8B396263}"/>
          </ac:spMkLst>
        </pc:spChg>
        <pc:picChg chg="del">
          <ac:chgData name="Siniša ᵀᴴᴱ ᴼᴿᴵᴳᴵᴻᴬᴸ Wolfenstein" userId="215f646470bc261a" providerId="LiveId" clId="{5BFBD172-CB60-406F-BB96-F64C8F4EE7E5}" dt="2021-01-30T07:41:40.616" v="1861" actId="478"/>
          <ac:picMkLst>
            <pc:docMk/>
            <pc:sldMk cId="2466576344" sldId="472"/>
            <ac:picMk id="3" creationId="{E371378E-6EF3-422B-9703-38359A81E1DF}"/>
          </ac:picMkLst>
        </pc:picChg>
      </pc:sldChg>
      <pc:sldChg chg="delSp new add del">
        <pc:chgData name="Siniša ᵀᴴᴱ ᴼᴿᴵᴳᴵᴻᴬᴸ Wolfenstein" userId="215f646470bc261a" providerId="LiveId" clId="{5BFBD172-CB60-406F-BB96-F64C8F4EE7E5}" dt="2021-01-30T08:06:16.935" v="2891" actId="2696"/>
        <pc:sldMkLst>
          <pc:docMk/>
          <pc:sldMk cId="2085338464" sldId="473"/>
        </pc:sldMkLst>
        <pc:spChg chg="del">
          <ac:chgData name="Siniša ᵀᴴᴱ ᴼᴿᴵᴳᴵᴻᴬᴸ Wolfenstein" userId="215f646470bc261a" providerId="LiveId" clId="{5BFBD172-CB60-406F-BB96-F64C8F4EE7E5}" dt="2021-01-30T07:58:03.191" v="2529" actId="478"/>
          <ac:spMkLst>
            <pc:docMk/>
            <pc:sldMk cId="2085338464" sldId="473"/>
            <ac:spMk id="2" creationId="{4FF4B805-5B1F-4153-A3FF-665A95EA079B}"/>
          </ac:spMkLst>
        </pc:spChg>
        <pc:spChg chg="del">
          <ac:chgData name="Siniša ᵀᴴᴱ ᴼᴿᴵᴳᴵᴻᴬᴸ Wolfenstein" userId="215f646470bc261a" providerId="LiveId" clId="{5BFBD172-CB60-406F-BB96-F64C8F4EE7E5}" dt="2021-01-30T07:58:04.314" v="2530" actId="478"/>
          <ac:spMkLst>
            <pc:docMk/>
            <pc:sldMk cId="2085338464" sldId="473"/>
            <ac:spMk id="3" creationId="{3F46418E-4511-491C-ACDF-52FEE2FD153F}"/>
          </ac:spMkLst>
        </pc:spChg>
      </pc:sldChg>
      <pc:sldChg chg="addSp modSp add modAnim">
        <pc:chgData name="Siniša ᵀᴴᴱ ᴼᴿᴵᴳᴵᴻᴬᴸ Wolfenstein" userId="215f646470bc261a" providerId="LiveId" clId="{5BFBD172-CB60-406F-BB96-F64C8F4EE7E5}" dt="2021-01-30T08:15:52.379" v="3149"/>
        <pc:sldMkLst>
          <pc:docMk/>
          <pc:sldMk cId="2618825649" sldId="474"/>
        </pc:sldMkLst>
        <pc:spChg chg="add mod">
          <ac:chgData name="Siniša ᵀᴴᴱ ᴼᴿᴵᴳᴵᴻᴬᴸ Wolfenstein" userId="215f646470bc261a" providerId="LiveId" clId="{5BFBD172-CB60-406F-BB96-F64C8F4EE7E5}" dt="2021-01-30T08:04:19.827" v="2847" actId="20577"/>
          <ac:spMkLst>
            <pc:docMk/>
            <pc:sldMk cId="2618825649" sldId="474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03:11.739" v="2828" actId="20577"/>
          <ac:spMkLst>
            <pc:docMk/>
            <pc:sldMk cId="2618825649" sldId="474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8:04:22.328" v="2848" actId="20577"/>
          <ac:spMkLst>
            <pc:docMk/>
            <pc:sldMk cId="2618825649" sldId="474"/>
            <ac:spMk id="7" creationId="{F369FEBD-CF0F-4AE6-BC0C-13383293C90C}"/>
          </ac:spMkLst>
        </pc:spChg>
        <pc:spChg chg="add mod">
          <ac:chgData name="Siniša ᵀᴴᴱ ᴼᴿᴵᴳᴵᴻᴬᴸ Wolfenstein" userId="215f646470bc261a" providerId="LiveId" clId="{5BFBD172-CB60-406F-BB96-F64C8F4EE7E5}" dt="2021-01-30T08:04:25.364" v="2849" actId="20577"/>
          <ac:spMkLst>
            <pc:docMk/>
            <pc:sldMk cId="2618825649" sldId="474"/>
            <ac:spMk id="8" creationId="{D48DA00C-60D9-4579-8822-92C6A1E1BA82}"/>
          </ac:spMkLst>
        </pc:spChg>
        <pc:spChg chg="add mod">
          <ac:chgData name="Siniša ᵀᴴᴱ ᴼᴿᴵᴳᴵᴻᴬᴸ Wolfenstein" userId="215f646470bc261a" providerId="LiveId" clId="{5BFBD172-CB60-406F-BB96-F64C8F4EE7E5}" dt="2021-01-30T08:04:27.856" v="2850" actId="20577"/>
          <ac:spMkLst>
            <pc:docMk/>
            <pc:sldMk cId="2618825649" sldId="474"/>
            <ac:spMk id="9" creationId="{01D58350-5C2F-4E44-A20A-BEE931493A9D}"/>
          </ac:spMkLst>
        </pc:spChg>
        <pc:spChg chg="add mod">
          <ac:chgData name="Siniša ᵀᴴᴱ ᴼᴿᴵᴳᴵᴻᴬᴸ Wolfenstein" userId="215f646470bc261a" providerId="LiveId" clId="{5BFBD172-CB60-406F-BB96-F64C8F4EE7E5}" dt="2021-01-30T08:04:30.604" v="2851" actId="20577"/>
          <ac:spMkLst>
            <pc:docMk/>
            <pc:sldMk cId="2618825649" sldId="474"/>
            <ac:spMk id="10" creationId="{F155ECC3-468D-4B20-A82C-1ABF45B591DA}"/>
          </ac:spMkLst>
        </pc:spChg>
        <pc:picChg chg="mod">
          <ac:chgData name="Siniša ᵀᴴᴱ ᴼᴿᴵᴳᴵᴻᴬᴸ Wolfenstein" userId="215f646470bc261a" providerId="LiveId" clId="{5BFBD172-CB60-406F-BB96-F64C8F4EE7E5}" dt="2021-01-30T08:02:38.656" v="2773" actId="14826"/>
          <ac:picMkLst>
            <pc:docMk/>
            <pc:sldMk cId="2618825649" sldId="474"/>
            <ac:picMk id="14" creationId="{348446D7-804E-42D8-B4BE-06CF4E69FE8C}"/>
          </ac:picMkLst>
        </pc:picChg>
      </pc:sldChg>
      <pc:sldChg chg="delSp modSp add">
        <pc:chgData name="Siniša ᵀᴴᴱ ᴼᴿᴵᴳᴵᴻᴬᴸ Wolfenstein" userId="215f646470bc261a" providerId="LiveId" clId="{5BFBD172-CB60-406F-BB96-F64C8F4EE7E5}" dt="2021-01-30T08:10:48.082" v="3052" actId="478"/>
        <pc:sldMkLst>
          <pc:docMk/>
          <pc:sldMk cId="2688559847" sldId="475"/>
        </pc:sldMkLst>
        <pc:spChg chg="del mod">
          <ac:chgData name="Siniša ᵀᴴᴱ ᴼᴿᴵᴳᴵᴻᴬᴸ Wolfenstein" userId="215f646470bc261a" providerId="LiveId" clId="{5BFBD172-CB60-406F-BB96-F64C8F4EE7E5}" dt="2021-01-30T08:10:48.082" v="3052" actId="478"/>
          <ac:spMkLst>
            <pc:docMk/>
            <pc:sldMk cId="2688559847" sldId="475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09:50.373" v="3051" actId="14100"/>
          <ac:spMkLst>
            <pc:docMk/>
            <pc:sldMk cId="2688559847" sldId="475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8:08:39.770" v="2997" actId="478"/>
          <ac:spMkLst>
            <pc:docMk/>
            <pc:sldMk cId="2688559847" sldId="475"/>
            <ac:spMk id="7" creationId="{F369FEBD-CF0F-4AE6-BC0C-13383293C90C}"/>
          </ac:spMkLst>
        </pc:spChg>
        <pc:spChg chg="del">
          <ac:chgData name="Siniša ᵀᴴᴱ ᴼᴿᴵᴳᴵᴻᴬᴸ Wolfenstein" userId="215f646470bc261a" providerId="LiveId" clId="{5BFBD172-CB60-406F-BB96-F64C8F4EE7E5}" dt="2021-01-30T08:08:38.255" v="2996" actId="478"/>
          <ac:spMkLst>
            <pc:docMk/>
            <pc:sldMk cId="2688559847" sldId="475"/>
            <ac:spMk id="8" creationId="{D48DA00C-60D9-4579-8822-92C6A1E1BA82}"/>
          </ac:spMkLst>
        </pc:spChg>
        <pc:spChg chg="del">
          <ac:chgData name="Siniša ᵀᴴᴱ ᴼᴿᴵᴳᴵᴻᴬᴸ Wolfenstein" userId="215f646470bc261a" providerId="LiveId" clId="{5BFBD172-CB60-406F-BB96-F64C8F4EE7E5}" dt="2021-01-30T08:08:36.536" v="2995" actId="478"/>
          <ac:spMkLst>
            <pc:docMk/>
            <pc:sldMk cId="2688559847" sldId="475"/>
            <ac:spMk id="9" creationId="{01D58350-5C2F-4E44-A20A-BEE931493A9D}"/>
          </ac:spMkLst>
        </pc:spChg>
        <pc:spChg chg="del">
          <ac:chgData name="Siniša ᵀᴴᴱ ᴼᴿᴵᴳᴵᴻᴬᴸ Wolfenstein" userId="215f646470bc261a" providerId="LiveId" clId="{5BFBD172-CB60-406F-BB96-F64C8F4EE7E5}" dt="2021-01-30T08:08:34.545" v="2994" actId="478"/>
          <ac:spMkLst>
            <pc:docMk/>
            <pc:sldMk cId="2688559847" sldId="475"/>
            <ac:spMk id="10" creationId="{F155ECC3-468D-4B20-A82C-1ABF45B591DA}"/>
          </ac:spMkLst>
        </pc:spChg>
        <pc:picChg chg="mod">
          <ac:chgData name="Siniša ᵀᴴᴱ ᴼᴿᴵᴳᴵᴻᴬᴸ Wolfenstein" userId="215f646470bc261a" providerId="LiveId" clId="{5BFBD172-CB60-406F-BB96-F64C8F4EE7E5}" dt="2021-01-30T08:06:00.618" v="2886" actId="14826"/>
          <ac:picMkLst>
            <pc:docMk/>
            <pc:sldMk cId="2688559847" sldId="475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09:13.495" v="3002" actId="1076"/>
          <ac:picMkLst>
            <pc:docMk/>
            <pc:sldMk cId="2688559847" sldId="475"/>
            <ac:picMk id="14" creationId="{348446D7-804E-42D8-B4BE-06CF4E69FE8C}"/>
          </ac:picMkLst>
        </pc:picChg>
      </pc:sldChg>
      <pc:sldChg chg="addSp delSp modSp add modAnim">
        <pc:chgData name="Siniša ᵀᴴᴱ ᴼᴿᴵᴳᴵᴻᴬᴸ Wolfenstein" userId="215f646470bc261a" providerId="LiveId" clId="{5BFBD172-CB60-406F-BB96-F64C8F4EE7E5}" dt="2021-01-30T08:12:59.328" v="3138" actId="20577"/>
        <pc:sldMkLst>
          <pc:docMk/>
          <pc:sldMk cId="902856296" sldId="476"/>
        </pc:sldMkLst>
        <pc:spChg chg="del">
          <ac:chgData name="Siniša ᵀᴴᴱ ᴼᴿᴵᴳᴵᴻᴬᴸ Wolfenstein" userId="215f646470bc261a" providerId="LiveId" clId="{5BFBD172-CB60-406F-BB96-F64C8F4EE7E5}" dt="2021-01-30T08:12:15.209" v="3068" actId="478"/>
          <ac:spMkLst>
            <pc:docMk/>
            <pc:sldMk cId="902856296" sldId="476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12:38.654" v="3135" actId="14100"/>
          <ac:spMkLst>
            <pc:docMk/>
            <pc:sldMk cId="902856296" sldId="476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8:11:27.370" v="3057" actId="478"/>
          <ac:spMkLst>
            <pc:docMk/>
            <pc:sldMk cId="902856296" sldId="476"/>
            <ac:spMk id="7" creationId="{F369FEBD-CF0F-4AE6-BC0C-13383293C90C}"/>
          </ac:spMkLst>
        </pc:spChg>
        <pc:spChg chg="del">
          <ac:chgData name="Siniša ᵀᴴᴱ ᴼᴿᴵᴳᴵᴻᴬᴸ Wolfenstein" userId="215f646470bc261a" providerId="LiveId" clId="{5BFBD172-CB60-406F-BB96-F64C8F4EE7E5}" dt="2021-01-30T08:11:23.359" v="3056" actId="478"/>
          <ac:spMkLst>
            <pc:docMk/>
            <pc:sldMk cId="902856296" sldId="476"/>
            <ac:spMk id="8" creationId="{D48DA00C-60D9-4579-8822-92C6A1E1BA82}"/>
          </ac:spMkLst>
        </pc:spChg>
        <pc:spChg chg="del">
          <ac:chgData name="Siniša ᵀᴴᴱ ᴼᴿᴵᴳᴵᴻᴬᴸ Wolfenstein" userId="215f646470bc261a" providerId="LiveId" clId="{5BFBD172-CB60-406F-BB96-F64C8F4EE7E5}" dt="2021-01-30T08:11:20.273" v="3054" actId="478"/>
          <ac:spMkLst>
            <pc:docMk/>
            <pc:sldMk cId="902856296" sldId="476"/>
            <ac:spMk id="9" creationId="{01D58350-5C2F-4E44-A20A-BEE931493A9D}"/>
          </ac:spMkLst>
        </pc:spChg>
        <pc:spChg chg="del">
          <ac:chgData name="Siniša ᵀᴴᴱ ᴼᴿᴵᴳᴵᴻᴬᴸ Wolfenstein" userId="215f646470bc261a" providerId="LiveId" clId="{5BFBD172-CB60-406F-BB96-F64C8F4EE7E5}" dt="2021-01-30T08:11:21.788" v="3055" actId="478"/>
          <ac:spMkLst>
            <pc:docMk/>
            <pc:sldMk cId="902856296" sldId="476"/>
            <ac:spMk id="10" creationId="{F155ECC3-468D-4B20-A82C-1ABF45B591DA}"/>
          </ac:spMkLst>
        </pc:spChg>
        <pc:spChg chg="add mod">
          <ac:chgData name="Siniša ᵀᴴᴱ ᴼᴿᴵᴳᴵᴻᴬᴸ Wolfenstein" userId="215f646470bc261a" providerId="LiveId" clId="{5BFBD172-CB60-406F-BB96-F64C8F4EE7E5}" dt="2021-01-30T08:12:59.328" v="3138" actId="20577"/>
          <ac:spMkLst>
            <pc:docMk/>
            <pc:sldMk cId="902856296" sldId="476"/>
            <ac:spMk id="11" creationId="{81D4FB36-9504-4517-8E8C-4250CD947D28}"/>
          </ac:spMkLst>
        </pc:spChg>
        <pc:picChg chg="mod">
          <ac:chgData name="Siniša ᵀᴴᴱ ᴼᴿᴵᴳᴵᴻᴬᴸ Wolfenstein" userId="215f646470bc261a" providerId="LiveId" clId="{5BFBD172-CB60-406F-BB96-F64C8F4EE7E5}" dt="2021-01-30T08:06:04.669" v="2887" actId="14826"/>
          <ac:picMkLst>
            <pc:docMk/>
            <pc:sldMk cId="902856296" sldId="47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12:11.800" v="3067" actId="14100"/>
          <ac:picMkLst>
            <pc:docMk/>
            <pc:sldMk cId="902856296" sldId="476"/>
            <ac:picMk id="14" creationId="{348446D7-804E-42D8-B4BE-06CF4E69FE8C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3:32.226" v="4042" actId="20577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8609E70-B575-42A8-B4A1-CF14A32ED33D}"/>
    <pc:docChg chg="undo custSel addSld delSld modSld sldOrd">
      <pc:chgData name="Siniša Vuksan" userId="3af124f9-b8e7-46e3-9422-21ae1d17ac0b" providerId="ADAL" clId="{78609E70-B575-42A8-B4A1-CF14A32ED33D}" dt="2021-01-15T17:09:27.930" v="2149"/>
      <pc:docMkLst>
        <pc:docMk/>
      </pc:docMkLst>
      <pc:sldChg chg="modSp">
        <pc:chgData name="Siniša Vuksan" userId="3af124f9-b8e7-46e3-9422-21ae1d17ac0b" providerId="ADAL" clId="{78609E70-B575-42A8-B4A1-CF14A32ED33D}" dt="2021-01-15T15:54:42.964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8609E70-B575-42A8-B4A1-CF14A32ED33D}" dt="2021-01-15T15:54:42.964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Anim">
        <pc:chgData name="Siniša Vuksan" userId="3af124f9-b8e7-46e3-9422-21ae1d17ac0b" providerId="ADAL" clId="{78609E70-B575-42A8-B4A1-CF14A32ED33D}" dt="2021-01-15T16:13:48.410" v="379" actId="1076"/>
        <pc:sldMkLst>
          <pc:docMk/>
          <pc:sldMk cId="369717677" sldId="440"/>
        </pc:sldMkLst>
        <pc:spChg chg="mod">
          <ac:chgData name="Siniša Vuksan" userId="3af124f9-b8e7-46e3-9422-21ae1d17ac0b" providerId="ADAL" clId="{78609E70-B575-42A8-B4A1-CF14A32ED33D}" dt="2021-01-15T16:10:50.158" v="347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Vuksan" userId="3af124f9-b8e7-46e3-9422-21ae1d17ac0b" providerId="ADAL" clId="{78609E70-B575-42A8-B4A1-CF14A32ED33D}" dt="2021-01-15T16:12:50.233" v="374" actId="1076"/>
          <ac:spMkLst>
            <pc:docMk/>
            <pc:sldMk cId="369717677" sldId="440"/>
            <ac:spMk id="7" creationId="{D42AD780-1F41-4CC2-9395-D577F55D1B3C}"/>
          </ac:spMkLst>
        </pc:spChg>
        <pc:spChg chg="add mod">
          <ac:chgData name="Siniša Vuksan" userId="3af124f9-b8e7-46e3-9422-21ae1d17ac0b" providerId="ADAL" clId="{78609E70-B575-42A8-B4A1-CF14A32ED33D}" dt="2021-01-15T16:13:02.468" v="375" actId="1076"/>
          <ac:spMkLst>
            <pc:docMk/>
            <pc:sldMk cId="369717677" sldId="440"/>
            <ac:spMk id="8" creationId="{A9D3333B-C167-4A3E-BA78-DC93EB684C25}"/>
          </ac:spMkLst>
        </pc:spChg>
        <pc:spChg chg="add mod">
          <ac:chgData name="Siniša Vuksan" userId="3af124f9-b8e7-46e3-9422-21ae1d17ac0b" providerId="ADAL" clId="{78609E70-B575-42A8-B4A1-CF14A32ED33D}" dt="2021-01-15T16:12:13.734" v="365" actId="1036"/>
          <ac:spMkLst>
            <pc:docMk/>
            <pc:sldMk cId="369717677" sldId="440"/>
            <ac:spMk id="9" creationId="{1E4A4DD1-CD73-4E4D-B737-C133195BB205}"/>
          </ac:spMkLst>
        </pc:spChg>
        <pc:spChg chg="add mod">
          <ac:chgData name="Siniša Vuksan" userId="3af124f9-b8e7-46e3-9422-21ae1d17ac0b" providerId="ADAL" clId="{78609E70-B575-42A8-B4A1-CF14A32ED33D}" dt="2021-01-15T16:13:17.498" v="376" actId="1076"/>
          <ac:spMkLst>
            <pc:docMk/>
            <pc:sldMk cId="369717677" sldId="440"/>
            <ac:spMk id="10" creationId="{939E9366-DD18-4CD7-9F5C-FAF9610AD69D}"/>
          </ac:spMkLst>
        </pc:spChg>
        <pc:spChg chg="add mod">
          <ac:chgData name="Siniša Vuksan" userId="3af124f9-b8e7-46e3-9422-21ae1d17ac0b" providerId="ADAL" clId="{78609E70-B575-42A8-B4A1-CF14A32ED33D}" dt="2021-01-15T16:13:32.104" v="377" actId="1076"/>
          <ac:spMkLst>
            <pc:docMk/>
            <pc:sldMk cId="369717677" sldId="440"/>
            <ac:spMk id="11" creationId="{96A66547-0EC5-4F6C-9586-DBBBC203CB3A}"/>
          </ac:spMkLst>
        </pc:spChg>
        <pc:spChg chg="add mod">
          <ac:chgData name="Siniša Vuksan" userId="3af124f9-b8e7-46e3-9422-21ae1d17ac0b" providerId="ADAL" clId="{78609E70-B575-42A8-B4A1-CF14A32ED33D}" dt="2021-01-15T16:13:42.905" v="378" actId="1076"/>
          <ac:spMkLst>
            <pc:docMk/>
            <pc:sldMk cId="369717677" sldId="440"/>
            <ac:spMk id="12" creationId="{63C8C762-32DB-4F4C-AC3A-B5D694C80326}"/>
          </ac:spMkLst>
        </pc:spChg>
        <pc:spChg chg="add mod">
          <ac:chgData name="Siniša Vuksan" userId="3af124f9-b8e7-46e3-9422-21ae1d17ac0b" providerId="ADAL" clId="{78609E70-B575-42A8-B4A1-CF14A32ED33D}" dt="2021-01-15T16:13:48.410" v="379" actId="1076"/>
          <ac:spMkLst>
            <pc:docMk/>
            <pc:sldMk cId="369717677" sldId="440"/>
            <ac:spMk id="13" creationId="{04DAF22E-A794-4C5A-8F8C-9C19E973F234}"/>
          </ac:spMkLst>
        </pc:spChg>
        <pc:picChg chg="mod">
          <ac:chgData name="Siniša Vuksan" userId="3af124f9-b8e7-46e3-9422-21ae1d17ac0b" providerId="ADAL" clId="{78609E70-B575-42A8-B4A1-CF14A32ED33D}" dt="2021-01-15T16:10:54.580" v="348" actId="1076"/>
          <ac:picMkLst>
            <pc:docMk/>
            <pc:sldMk cId="369717677" sldId="44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8609E70-B575-42A8-B4A1-CF14A32ED33D}" dt="2021-01-15T16:11:05.033" v="350" actId="1076"/>
          <ac:picMkLst>
            <pc:docMk/>
            <pc:sldMk cId="369717677" sldId="440"/>
            <ac:picMk id="3" creationId="{CB9D8C78-4B8F-48E2-A7F3-DDA84141A0F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30.1.2021.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38/491/52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Matters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67785" y="3309756"/>
            <a:ext cx="6705275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Smart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City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Tomorrow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" y="22792"/>
            <a:ext cx="5124983" cy="684133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662" y="424376"/>
            <a:ext cx="6814516" cy="61730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884693" y="2142699"/>
            <a:ext cx="3307307" cy="2388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Koristeći se svojim mobilnim telefonima ili školskim </a:t>
            </a:r>
            <a:r>
              <a:rPr lang="hr-HR" sz="2000" i="1" dirty="0" err="1"/>
              <a:t>tabletima</a:t>
            </a:r>
            <a:r>
              <a:rPr lang="hr-HR" sz="2000" i="1" dirty="0"/>
              <a:t>/laptopima prikupi potrebne informacije online, te odgovori na postavljena pitanja!</a:t>
            </a:r>
          </a:p>
        </p:txBody>
      </p:sp>
    </p:spTree>
    <p:extLst>
      <p:ext uri="{BB962C8B-B14F-4D97-AF65-F5344CB8AC3E}">
        <p14:creationId xmlns:p14="http://schemas.microsoft.com/office/powerpoint/2010/main" val="306437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8A3143C-029E-40B5-BE16-112F882053E5}"/>
              </a:ext>
            </a:extLst>
          </p:cNvPr>
          <p:cNvSpPr txBox="1">
            <a:spLocks/>
          </p:cNvSpPr>
          <p:nvPr/>
        </p:nvSpPr>
        <p:spPr>
          <a:xfrm>
            <a:off x="209453" y="1315608"/>
            <a:ext cx="4697084" cy="6748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en-US" sz="2400" b="1" dirty="0"/>
              <a:t>a mayor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dimmable LED</a:t>
            </a:r>
            <a:br>
              <a:rPr lang="hr-HR" sz="2400" b="1" dirty="0"/>
            </a:br>
            <a:r>
              <a:rPr lang="en-US" sz="2400" b="1" dirty="0"/>
              <a:t>street lights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driverless car </a:t>
            </a:r>
            <a:br>
              <a:rPr lang="hr-HR" sz="2400" b="1" dirty="0"/>
            </a:br>
            <a:r>
              <a:rPr lang="en-US" sz="2400" b="1" dirty="0"/>
              <a:t>service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the water</a:t>
            </a:r>
            <a:r>
              <a:rPr lang="hr-HR" sz="2400" b="1" dirty="0"/>
              <a:t> </a:t>
            </a:r>
            <a:r>
              <a:rPr lang="en-US" sz="2400" b="1" dirty="0"/>
              <a:t>bottle </a:t>
            </a:r>
            <a:br>
              <a:rPr lang="hr-HR" sz="2400" b="1" dirty="0"/>
            </a:br>
            <a:r>
              <a:rPr lang="en-US" sz="2400" b="1" dirty="0"/>
              <a:t>refilling station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an employee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a </a:t>
            </a:r>
            <a:r>
              <a:rPr lang="en-US" sz="2400" b="1" dirty="0"/>
              <a:t>sustainable city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s</a:t>
            </a:r>
            <a:r>
              <a:rPr lang="en-US" sz="2400" b="1" dirty="0" err="1"/>
              <a:t>ustainability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be under</a:t>
            </a:r>
            <a:br>
              <a:rPr lang="hr-HR" sz="2400" b="1" dirty="0"/>
            </a:br>
            <a:r>
              <a:rPr lang="en-US" sz="2400" b="1" dirty="0"/>
              <a:t>construction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E396268-D271-4295-816F-4B37E71E97F9}"/>
              </a:ext>
            </a:extLst>
          </p:cNvPr>
          <p:cNvSpPr txBox="1">
            <a:spLocks/>
          </p:cNvSpPr>
          <p:nvPr/>
        </p:nvSpPr>
        <p:spPr>
          <a:xfrm>
            <a:off x="2729545" y="2015935"/>
            <a:ext cx="4520175" cy="5925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gradonačelnik</a:t>
            </a:r>
          </a:p>
          <a:p>
            <a:pPr marL="0" indent="0">
              <a:buNone/>
            </a:pPr>
            <a:r>
              <a:rPr lang="hr-HR" sz="2400" i="1" dirty="0" err="1"/>
              <a:t>zatamljena</a:t>
            </a:r>
            <a:r>
              <a:rPr lang="hr-HR" sz="2400" i="1" dirty="0"/>
              <a:t> LED</a:t>
            </a:r>
            <a:br>
              <a:rPr lang="hr-HR" sz="2400" i="1" dirty="0"/>
            </a:br>
            <a:r>
              <a:rPr lang="hr-HR" sz="2400" i="1" dirty="0"/>
              <a:t>rasvjeta</a:t>
            </a:r>
          </a:p>
          <a:p>
            <a:pPr marL="0" indent="0">
              <a:buNone/>
            </a:pPr>
            <a:r>
              <a:rPr lang="hr-HR" sz="2400" i="1" dirty="0"/>
              <a:t>usluga korištenja </a:t>
            </a:r>
            <a:br>
              <a:rPr lang="hr-HR" sz="2400" i="1" dirty="0"/>
            </a:br>
            <a:r>
              <a:rPr lang="hr-HR" sz="2400" i="1" dirty="0"/>
              <a:t>vozila bez vozača</a:t>
            </a:r>
          </a:p>
          <a:p>
            <a:pPr marL="0" indent="0">
              <a:buNone/>
            </a:pPr>
            <a:r>
              <a:rPr lang="hr-HR" sz="2400" i="1" dirty="0"/>
              <a:t>crpka za punjenje</a:t>
            </a:r>
            <a:br>
              <a:rPr lang="hr-HR" sz="2400" i="1" dirty="0"/>
            </a:br>
            <a:r>
              <a:rPr lang="hr-HR" sz="2400" i="1" dirty="0"/>
              <a:t>boca vode</a:t>
            </a:r>
          </a:p>
          <a:p>
            <a:pPr marL="0" indent="0">
              <a:buNone/>
            </a:pPr>
            <a:r>
              <a:rPr lang="hr-HR" sz="2400" i="1" dirty="0"/>
              <a:t>zaposlenik</a:t>
            </a:r>
          </a:p>
          <a:p>
            <a:pPr marL="0" indent="0">
              <a:buNone/>
            </a:pPr>
            <a:r>
              <a:rPr lang="hr-HR" sz="2400" i="1" dirty="0"/>
              <a:t>održivi grad</a:t>
            </a:r>
          </a:p>
          <a:p>
            <a:pPr marL="0" indent="0">
              <a:buNone/>
            </a:pPr>
            <a:r>
              <a:rPr lang="hr-HR" sz="2400" i="1" dirty="0"/>
              <a:t>održivost</a:t>
            </a:r>
          </a:p>
          <a:p>
            <a:pPr marL="0" indent="0">
              <a:buNone/>
            </a:pPr>
            <a:r>
              <a:rPr lang="hr-HR" sz="2400" i="1" dirty="0"/>
              <a:t>biti u izgradnji	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011009A-5CAA-4E70-B94A-D6F67B7ED73D}"/>
              </a:ext>
            </a:extLst>
          </p:cNvPr>
          <p:cNvSpPr txBox="1">
            <a:spLocks/>
          </p:cNvSpPr>
          <p:nvPr/>
        </p:nvSpPr>
        <p:spPr>
          <a:xfrm>
            <a:off x="5813947" y="0"/>
            <a:ext cx="2947916" cy="6858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a resident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inherit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citizen free</a:t>
            </a:r>
            <a:r>
              <a:rPr lang="hr-HR" sz="2400" b="1" dirty="0"/>
              <a:t> </a:t>
            </a:r>
            <a:r>
              <a:rPr lang="en-US" sz="2400" b="1" dirty="0"/>
              <a:t>of charge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work in progress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an energy plant</a:t>
            </a:r>
          </a:p>
          <a:p>
            <a:pPr marL="0" indent="0">
              <a:buNone/>
            </a:pPr>
            <a:r>
              <a:rPr lang="en-US" sz="2400" b="1" dirty="0"/>
              <a:t>solar panels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w</a:t>
            </a:r>
            <a:r>
              <a:rPr lang="en-US" sz="2400" b="1" dirty="0" err="1"/>
              <a:t>indmills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desalination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faucet</a:t>
            </a:r>
          </a:p>
          <a:p>
            <a:pPr marL="0" indent="0">
              <a:buNone/>
            </a:pPr>
            <a:r>
              <a:rPr lang="en-US" sz="2400" b="1" dirty="0"/>
              <a:t>the electricity consumption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CO2 emissions</a:t>
            </a:r>
          </a:p>
          <a:p>
            <a:pPr marL="0" indent="0">
              <a:buNone/>
            </a:pPr>
            <a:r>
              <a:rPr lang="en-US" sz="2400" b="1" dirty="0"/>
              <a:t>solar power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wind power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renewable resources</a:t>
            </a:r>
          </a:p>
          <a:p>
            <a:pPr marL="0" indent="0">
              <a:buNone/>
            </a:pPr>
            <a:r>
              <a:rPr lang="hr-HR" sz="2400" b="1" dirty="0"/>
              <a:t>c</a:t>
            </a:r>
            <a:r>
              <a:rPr lang="en-US" sz="2400" b="1" dirty="0" err="1"/>
              <a:t>ommuters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w</a:t>
            </a:r>
            <a:r>
              <a:rPr lang="en-US" sz="2400" b="1" dirty="0" err="1"/>
              <a:t>alkways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s</a:t>
            </a:r>
            <a:r>
              <a:rPr lang="en-US" sz="2400" b="1" dirty="0"/>
              <a:t>hade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pedestrians</a:t>
            </a:r>
            <a:endParaRPr lang="hr-HR" sz="24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04A25CC-0F18-4911-AF18-F01827347852}"/>
              </a:ext>
            </a:extLst>
          </p:cNvPr>
          <p:cNvSpPr txBox="1">
            <a:spLocks/>
          </p:cNvSpPr>
          <p:nvPr/>
        </p:nvSpPr>
        <p:spPr>
          <a:xfrm>
            <a:off x="8584442" y="-1"/>
            <a:ext cx="3607558" cy="68580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stanovnik</a:t>
            </a:r>
          </a:p>
          <a:p>
            <a:pPr marL="0" indent="0">
              <a:buNone/>
            </a:pPr>
            <a:r>
              <a:rPr lang="hr-HR" sz="2400" i="1" dirty="0"/>
              <a:t>naslijediti</a:t>
            </a:r>
          </a:p>
          <a:p>
            <a:pPr marL="0" indent="0">
              <a:buNone/>
            </a:pPr>
            <a:r>
              <a:rPr lang="hr-HR" sz="2400" i="1" dirty="0"/>
              <a:t>građanin oslobođen računa</a:t>
            </a:r>
          </a:p>
          <a:p>
            <a:pPr marL="0" indent="0">
              <a:buNone/>
            </a:pPr>
            <a:r>
              <a:rPr lang="hr-HR" sz="2400" i="1" dirty="0"/>
              <a:t>rad u tijeku</a:t>
            </a:r>
          </a:p>
          <a:p>
            <a:pPr marL="0" indent="0">
              <a:buNone/>
            </a:pPr>
            <a:r>
              <a:rPr lang="hr-HR" sz="2400" i="1" dirty="0"/>
              <a:t>energetski učinkovit planet</a:t>
            </a:r>
          </a:p>
          <a:p>
            <a:pPr marL="0" indent="0">
              <a:buNone/>
            </a:pPr>
            <a:r>
              <a:rPr lang="hr-HR" sz="2400" i="1" dirty="0"/>
              <a:t>solarni paneli</a:t>
            </a:r>
          </a:p>
          <a:p>
            <a:pPr marL="0" indent="0">
              <a:buNone/>
            </a:pPr>
            <a:r>
              <a:rPr lang="hr-HR" sz="2400" i="1" dirty="0"/>
              <a:t>vjetrenjače</a:t>
            </a:r>
          </a:p>
          <a:p>
            <a:pPr marL="0" indent="0">
              <a:buNone/>
            </a:pPr>
            <a:r>
              <a:rPr lang="hr-HR" sz="2400" i="1" dirty="0"/>
              <a:t>desalinizacija</a:t>
            </a:r>
          </a:p>
          <a:p>
            <a:pPr marL="0" indent="0">
              <a:buNone/>
            </a:pPr>
            <a:r>
              <a:rPr lang="hr-HR" sz="2400" i="1" dirty="0"/>
              <a:t>slavina</a:t>
            </a:r>
          </a:p>
          <a:p>
            <a:pPr marL="0" indent="0">
              <a:buNone/>
            </a:pPr>
            <a:r>
              <a:rPr lang="hr-HR" sz="2400" i="1" dirty="0"/>
              <a:t>potrošnja električne </a:t>
            </a:r>
            <a:br>
              <a:rPr lang="hr-HR" sz="2400" i="1" dirty="0"/>
            </a:br>
            <a:r>
              <a:rPr lang="hr-HR" sz="2400" i="1" dirty="0"/>
              <a:t>energije</a:t>
            </a:r>
          </a:p>
          <a:p>
            <a:pPr marL="0" indent="0">
              <a:buNone/>
            </a:pPr>
            <a:r>
              <a:rPr lang="hr-HR" sz="2400" i="1" dirty="0"/>
              <a:t>emisija ugljikovog dioksida</a:t>
            </a:r>
          </a:p>
          <a:p>
            <a:pPr marL="0" indent="0">
              <a:buNone/>
            </a:pPr>
            <a:r>
              <a:rPr lang="hr-HR" sz="2400" i="1" dirty="0"/>
              <a:t>sunčeva energija</a:t>
            </a:r>
          </a:p>
          <a:p>
            <a:pPr marL="0" indent="0">
              <a:buNone/>
            </a:pPr>
            <a:r>
              <a:rPr lang="hr-HR" sz="2400" i="1" dirty="0"/>
              <a:t>energija vjetra</a:t>
            </a:r>
          </a:p>
          <a:p>
            <a:pPr marL="0" indent="0">
              <a:buNone/>
            </a:pPr>
            <a:r>
              <a:rPr lang="hr-HR" sz="2400" i="1" dirty="0"/>
              <a:t>obnovljivi izvori</a:t>
            </a:r>
          </a:p>
          <a:p>
            <a:pPr marL="0" indent="0">
              <a:buNone/>
            </a:pPr>
            <a:r>
              <a:rPr lang="hr-HR" sz="2400" i="1" dirty="0"/>
              <a:t>putnici</a:t>
            </a:r>
          </a:p>
          <a:p>
            <a:pPr marL="0" indent="0">
              <a:buNone/>
            </a:pPr>
            <a:r>
              <a:rPr lang="hr-HR" sz="2400" i="1" dirty="0"/>
              <a:t>šetališta</a:t>
            </a:r>
          </a:p>
          <a:p>
            <a:pPr marL="0" indent="0">
              <a:buNone/>
            </a:pPr>
            <a:r>
              <a:rPr lang="hr-HR" sz="2400" i="1" dirty="0"/>
              <a:t>hlad </a:t>
            </a:r>
          </a:p>
          <a:p>
            <a:pPr marL="0" indent="0">
              <a:buNone/>
            </a:pPr>
            <a:r>
              <a:rPr lang="hr-HR" sz="2400" i="1" dirty="0"/>
              <a:t>pješaci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20F4390-C10B-41B3-996B-EA085D8007AB}"/>
              </a:ext>
            </a:extLst>
          </p:cNvPr>
          <p:cNvSpPr txBox="1">
            <a:spLocks/>
          </p:cNvSpPr>
          <p:nvPr/>
        </p:nvSpPr>
        <p:spPr>
          <a:xfrm>
            <a:off x="87909" y="181938"/>
            <a:ext cx="5824171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Prošli put smo učili o tome što pojedinac, JA, može/ mogu učiniti za očuvanje i zaštitu okoliša. A danas su naša tema, kao što si vidio iz naslova - pametni gradovi budućnosti!</a:t>
            </a:r>
          </a:p>
        </p:txBody>
      </p:sp>
    </p:spTree>
    <p:extLst>
      <p:ext uri="{BB962C8B-B14F-4D97-AF65-F5344CB8AC3E}">
        <p14:creationId xmlns:p14="http://schemas.microsoft.com/office/powerpoint/2010/main" val="25349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  <p:bldP spid="9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" y="5943"/>
            <a:ext cx="5104487" cy="684611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7650" y="854827"/>
            <a:ext cx="6894250" cy="757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you are a mayor of a city and you can invest money</a:t>
            </a:r>
            <a:r>
              <a:rPr lang="hr-HR" sz="2000" b="1" dirty="0"/>
              <a:t> </a:t>
            </a:r>
            <a:r>
              <a:rPr lang="en-US" sz="2000" b="1" dirty="0"/>
              <a:t>in two of these projects. What would they be? Why?</a:t>
            </a:r>
            <a:r>
              <a:rPr lang="hr-HR" sz="2000" i="1" dirty="0"/>
              <a:t>Zamisli da si gradonačelnik nekog grada i možeš investirati novac u dva od navedenih projekata. U koje bi projekte uložio? Zašto?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824" y="2157187"/>
            <a:ext cx="6893345" cy="29604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1000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" y="6096"/>
            <a:ext cx="5102350" cy="684580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765576" y="941696"/>
            <a:ext cx="4190331" cy="3840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text. Add the missing parts.</a:t>
            </a:r>
            <a:br>
              <a:rPr lang="hr-HR" sz="2000" b="1" dirty="0"/>
            </a:br>
            <a:r>
              <a:rPr lang="hr-HR" sz="2000" i="1" dirty="0"/>
              <a:t>Pročitaj tekst i dodaj rečenice koje nedostaju.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4" y="0"/>
            <a:ext cx="7507704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5FB8E7F-E23F-4A44-8AEC-548F8B396263}"/>
              </a:ext>
            </a:extLst>
          </p:cNvPr>
          <p:cNvSpPr txBox="1">
            <a:spLocks/>
          </p:cNvSpPr>
          <p:nvPr/>
        </p:nvSpPr>
        <p:spPr>
          <a:xfrm>
            <a:off x="7765576" y="2022432"/>
            <a:ext cx="7031415" cy="140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80EAFDE-20C2-4C22-AE0A-1BD9DA25B7B4}"/>
              </a:ext>
            </a:extLst>
          </p:cNvPr>
          <p:cNvSpPr txBox="1">
            <a:spLocks/>
          </p:cNvSpPr>
          <p:nvPr/>
        </p:nvSpPr>
        <p:spPr>
          <a:xfrm>
            <a:off x="3323135" y="5749650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5086330-A181-4C1B-8E16-7F7BEDF40B8C}"/>
              </a:ext>
            </a:extLst>
          </p:cNvPr>
          <p:cNvSpPr txBox="1">
            <a:spLocks/>
          </p:cNvSpPr>
          <p:nvPr/>
        </p:nvSpPr>
        <p:spPr>
          <a:xfrm>
            <a:off x="1921939" y="652071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EDC7967-4B04-42E9-99F0-8EDA167F31B4}"/>
              </a:ext>
            </a:extLst>
          </p:cNvPr>
          <p:cNvSpPr txBox="1">
            <a:spLocks/>
          </p:cNvSpPr>
          <p:nvPr/>
        </p:nvSpPr>
        <p:spPr>
          <a:xfrm>
            <a:off x="6294472" y="361570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12585B6-8642-40D6-9101-D0D49C68AD7D}"/>
              </a:ext>
            </a:extLst>
          </p:cNvPr>
          <p:cNvSpPr txBox="1">
            <a:spLocks/>
          </p:cNvSpPr>
          <p:nvPr/>
        </p:nvSpPr>
        <p:spPr>
          <a:xfrm>
            <a:off x="7765577" y="3334109"/>
            <a:ext cx="4372420" cy="2528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2, g</a:t>
            </a:r>
            <a:r>
              <a:rPr lang="en-US" sz="2000" b="1" dirty="0" err="1"/>
              <a:t>uess</a:t>
            </a:r>
            <a:r>
              <a:rPr lang="en-US" sz="2000" b="1" dirty="0"/>
              <a:t> which sentences are true about</a:t>
            </a:r>
            <a:r>
              <a:rPr lang="hr-HR" sz="2000" b="1" dirty="0"/>
              <a:t> </a:t>
            </a:r>
            <a:r>
              <a:rPr lang="en-US" sz="2000" b="1" dirty="0"/>
              <a:t>the plans for sustainable living in Masdar.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U drugom zadatku pokušaj odgonetnuti koje su rečenice o planovima o održivom stanovanju u </a:t>
            </a:r>
            <a:r>
              <a:rPr lang="hr-HR" sz="2000" i="1" dirty="0" err="1"/>
              <a:t>Masdaru</a:t>
            </a:r>
            <a:r>
              <a:rPr lang="hr-HR" sz="2000" i="1" dirty="0"/>
              <a:t> točne.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" y="15323"/>
            <a:ext cx="5104487" cy="68273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7650" y="436728"/>
            <a:ext cx="6894250" cy="8072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part</a:t>
            </a:r>
            <a:r>
              <a:rPr lang="hr-HR" sz="2000" b="1" dirty="0"/>
              <a:t> 2. </a:t>
            </a:r>
            <a:r>
              <a:rPr lang="hr-HR" sz="2000" i="1" dirty="0"/>
              <a:t>Pročitaj drugi dio teksta.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4" y="936532"/>
            <a:ext cx="9678745" cy="59061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07650" y="28971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EB288E7B-BFC1-4954-857B-05C2A1582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9948" y="854636"/>
            <a:ext cx="4971634" cy="32441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B37CE32-441F-444D-9AC1-22A4E041B68C}"/>
              </a:ext>
            </a:extLst>
          </p:cNvPr>
          <p:cNvSpPr txBox="1">
            <a:spLocks/>
          </p:cNvSpPr>
          <p:nvPr/>
        </p:nvSpPr>
        <p:spPr>
          <a:xfrm>
            <a:off x="9914435" y="2022432"/>
            <a:ext cx="2255991" cy="14065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are </a:t>
            </a:r>
            <a:r>
              <a:rPr lang="hr-HR" sz="2000" b="1" dirty="0" err="1"/>
              <a:t>true</a:t>
            </a:r>
            <a:r>
              <a:rPr lang="hr-HR" sz="2000" b="1" dirty="0"/>
              <a:t>? </a:t>
            </a:r>
            <a:r>
              <a:rPr lang="hr-HR" sz="2000" i="1" dirty="0"/>
              <a:t>Koje su rečenice iz drugog zadatka onda točne, a koje ne?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5109073-B4DD-4B06-A301-54A55FB5D7FF}"/>
              </a:ext>
            </a:extLst>
          </p:cNvPr>
          <p:cNvSpPr txBox="1">
            <a:spLocks/>
          </p:cNvSpPr>
          <p:nvPr/>
        </p:nvSpPr>
        <p:spPr>
          <a:xfrm>
            <a:off x="9189362" y="1885450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6D49973-BBF5-4FEA-8FCE-73854B9CF64D}"/>
              </a:ext>
            </a:extLst>
          </p:cNvPr>
          <p:cNvSpPr txBox="1">
            <a:spLocks/>
          </p:cNvSpPr>
          <p:nvPr/>
        </p:nvSpPr>
        <p:spPr>
          <a:xfrm>
            <a:off x="8678100" y="2164536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2DAD7A1-8E6C-4751-B648-21AE7F7F7CCD}"/>
              </a:ext>
            </a:extLst>
          </p:cNvPr>
          <p:cNvSpPr txBox="1">
            <a:spLocks/>
          </p:cNvSpPr>
          <p:nvPr/>
        </p:nvSpPr>
        <p:spPr>
          <a:xfrm>
            <a:off x="9136896" y="2377145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E3A16D4-B552-436F-828E-BCEE5FE8986C}"/>
              </a:ext>
            </a:extLst>
          </p:cNvPr>
          <p:cNvSpPr txBox="1">
            <a:spLocks/>
          </p:cNvSpPr>
          <p:nvPr/>
        </p:nvSpPr>
        <p:spPr>
          <a:xfrm>
            <a:off x="8640470" y="2656231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FA6C27B-99CA-420D-B53B-DBDD325D2899}"/>
              </a:ext>
            </a:extLst>
          </p:cNvPr>
          <p:cNvSpPr txBox="1">
            <a:spLocks/>
          </p:cNvSpPr>
          <p:nvPr/>
        </p:nvSpPr>
        <p:spPr>
          <a:xfrm>
            <a:off x="6229061" y="3128323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2E3158A-6A9D-4BF9-BEAF-B2E98B6EE128}"/>
              </a:ext>
            </a:extLst>
          </p:cNvPr>
          <p:cNvSpPr txBox="1">
            <a:spLocks/>
          </p:cNvSpPr>
          <p:nvPr/>
        </p:nvSpPr>
        <p:spPr>
          <a:xfrm>
            <a:off x="7521043" y="3426967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17A5122-5175-409A-A7DB-91904E449F6F}"/>
              </a:ext>
            </a:extLst>
          </p:cNvPr>
          <p:cNvSpPr txBox="1">
            <a:spLocks/>
          </p:cNvSpPr>
          <p:nvPr/>
        </p:nvSpPr>
        <p:spPr>
          <a:xfrm>
            <a:off x="9538866" y="3565555"/>
            <a:ext cx="42999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30651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" y="18288"/>
            <a:ext cx="5102350" cy="682142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6582" y="941696"/>
            <a:ext cx="6849326" cy="3840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the text above find the words in bold which mean.</a:t>
            </a:r>
            <a:br>
              <a:rPr lang="hr-HR" sz="2000" b="1" dirty="0"/>
            </a:br>
            <a:r>
              <a:rPr lang="hr-HR" sz="2000" i="1" dirty="0"/>
              <a:t>Potrebno je upariti objašnjenje riječi s podebljanim riječima iz teksta (</a:t>
            </a:r>
            <a:r>
              <a:rPr lang="hr-HR" sz="2000" i="1" dirty="0" err="1"/>
              <a:t>part</a:t>
            </a:r>
            <a:r>
              <a:rPr lang="hr-HR" sz="2000" i="1" dirty="0"/>
              <a:t> 2).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02" y="1963628"/>
            <a:ext cx="9444838" cy="38473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EDC7967-4B04-42E9-99F0-8EDA167F31B4}"/>
              </a:ext>
            </a:extLst>
          </p:cNvPr>
          <p:cNvSpPr txBox="1">
            <a:spLocks/>
          </p:cNvSpPr>
          <p:nvPr/>
        </p:nvSpPr>
        <p:spPr>
          <a:xfrm>
            <a:off x="8484693" y="262383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emission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8B7C55E-6935-4C43-B6A6-432BB31E4D2C}"/>
              </a:ext>
            </a:extLst>
          </p:cNvPr>
          <p:cNvSpPr txBox="1">
            <a:spLocks/>
          </p:cNvSpPr>
          <p:nvPr/>
        </p:nvSpPr>
        <p:spPr>
          <a:xfrm>
            <a:off x="8678036" y="305917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desalination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9842B39-4C7D-4122-8414-86A78D18D804}"/>
              </a:ext>
            </a:extLst>
          </p:cNvPr>
          <p:cNvSpPr txBox="1">
            <a:spLocks/>
          </p:cNvSpPr>
          <p:nvPr/>
        </p:nvSpPr>
        <p:spPr>
          <a:xfrm>
            <a:off x="6248735" y="387977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windmills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0F5C326-5EE0-4A3C-AE93-5C89F5A79A54}"/>
              </a:ext>
            </a:extLst>
          </p:cNvPr>
          <p:cNvSpPr txBox="1">
            <a:spLocks/>
          </p:cNvSpPr>
          <p:nvPr/>
        </p:nvSpPr>
        <p:spPr>
          <a:xfrm>
            <a:off x="9358242" y="431511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solar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panels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F4BD45F-AE4F-4688-AA89-29816FF2D863}"/>
              </a:ext>
            </a:extLst>
          </p:cNvPr>
          <p:cNvSpPr txBox="1">
            <a:spLocks/>
          </p:cNvSpPr>
          <p:nvPr/>
        </p:nvSpPr>
        <p:spPr>
          <a:xfrm>
            <a:off x="8118479" y="475497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energy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plants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0821F19-D7F5-4C89-894C-980A82AEC055}"/>
              </a:ext>
            </a:extLst>
          </p:cNvPr>
          <p:cNvSpPr txBox="1">
            <a:spLocks/>
          </p:cNvSpPr>
          <p:nvPr/>
        </p:nvSpPr>
        <p:spPr>
          <a:xfrm>
            <a:off x="9385769" y="520433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faucets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2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6" grpId="0"/>
      <p:bldP spid="10" grpId="0"/>
      <p:bldP spid="11" grpId="0"/>
      <p:bldP spid="12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" y="22792"/>
            <a:ext cx="5124983" cy="684133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" y="424376"/>
            <a:ext cx="9922036" cy="61730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112991" y="424376"/>
            <a:ext cx="2079009" cy="4106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box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riječima koje nedostaju.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7F80AF6-A3C9-48EB-85CE-6AE1CF7C7E57}"/>
              </a:ext>
            </a:extLst>
          </p:cNvPr>
          <p:cNvSpPr txBox="1">
            <a:spLocks/>
          </p:cNvSpPr>
          <p:nvPr/>
        </p:nvSpPr>
        <p:spPr>
          <a:xfrm>
            <a:off x="787632" y="186089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emission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B9D8C08-E450-4629-A241-9143C44C6F72}"/>
              </a:ext>
            </a:extLst>
          </p:cNvPr>
          <p:cNvSpPr txBox="1">
            <a:spLocks/>
          </p:cNvSpPr>
          <p:nvPr/>
        </p:nvSpPr>
        <p:spPr>
          <a:xfrm>
            <a:off x="3386828" y="2385437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recycle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8814436-6F06-4EC8-B3BF-284D9FF420F5}"/>
              </a:ext>
            </a:extLst>
          </p:cNvPr>
          <p:cNvSpPr txBox="1">
            <a:spLocks/>
          </p:cNvSpPr>
          <p:nvPr/>
        </p:nvSpPr>
        <p:spPr>
          <a:xfrm>
            <a:off x="162110" y="492026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compost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6A5E1FB-2DB7-42EF-8EE3-2CE106F7F2E9}"/>
              </a:ext>
            </a:extLst>
          </p:cNvPr>
          <p:cNvSpPr txBox="1">
            <a:spLocks/>
          </p:cNvSpPr>
          <p:nvPr/>
        </p:nvSpPr>
        <p:spPr>
          <a:xfrm>
            <a:off x="2127391" y="553434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fossil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FBF7F27-960F-42FE-8FF8-1A864F24AD35}"/>
              </a:ext>
            </a:extLst>
          </p:cNvPr>
          <p:cNvSpPr txBox="1">
            <a:spLocks/>
          </p:cNvSpPr>
          <p:nvPr/>
        </p:nvSpPr>
        <p:spPr>
          <a:xfrm>
            <a:off x="1451822" y="5791534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global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90F77A4-2F35-4463-AAAE-A90839A344D4}"/>
              </a:ext>
            </a:extLst>
          </p:cNvPr>
          <p:cNvSpPr txBox="1">
            <a:spLocks/>
          </p:cNvSpPr>
          <p:nvPr/>
        </p:nvSpPr>
        <p:spPr>
          <a:xfrm>
            <a:off x="7531901" y="212633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ecosystem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C32FAD1-417F-4E9D-BF78-30967E45AD84}"/>
              </a:ext>
            </a:extLst>
          </p:cNvPr>
          <p:cNvSpPr txBox="1">
            <a:spLocks/>
          </p:cNvSpPr>
          <p:nvPr/>
        </p:nvSpPr>
        <p:spPr>
          <a:xfrm>
            <a:off x="6286426" y="2670548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habitats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12BEFB0-73B2-40F3-B715-5DD8FF6EAA16}"/>
              </a:ext>
            </a:extLst>
          </p:cNvPr>
          <p:cNvSpPr txBox="1">
            <a:spLocks/>
          </p:cNvSpPr>
          <p:nvPr/>
        </p:nvSpPr>
        <p:spPr>
          <a:xfrm>
            <a:off x="6286853" y="322345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extinct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74852C9-1D18-4A29-8DD9-EF7DCDAA34F2}"/>
              </a:ext>
            </a:extLst>
          </p:cNvPr>
          <p:cNvSpPr txBox="1">
            <a:spLocks/>
          </p:cNvSpPr>
          <p:nvPr/>
        </p:nvSpPr>
        <p:spPr>
          <a:xfrm>
            <a:off x="10112991" y="4708479"/>
            <a:ext cx="2079009" cy="2505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https://wordwall.net/play/838/491/527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7209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" y="15323"/>
            <a:ext cx="5104487" cy="68273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7650" y="529782"/>
            <a:ext cx="6894250" cy="8072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what ways is your place of living ecologically friendly?</a:t>
            </a:r>
            <a:r>
              <a:rPr lang="hr-HR" sz="2000" b="1" dirty="0"/>
              <a:t> </a:t>
            </a:r>
            <a:r>
              <a:rPr lang="en-US" sz="2000" b="1" dirty="0"/>
              <a:t>Think of different aspects of environmental protection</a:t>
            </a:r>
            <a:r>
              <a:rPr lang="hr-HR" sz="2000" b="1" dirty="0"/>
              <a:t>. </a:t>
            </a:r>
            <a:r>
              <a:rPr lang="hr-HR" sz="2000" i="1" dirty="0"/>
              <a:t>Na koji način je tvoje mjesto ekološki osviješteno? Promisli o različitim aspektima zaštite okoliša i razmisli kako bi mogli promijeniti na bolje: recikliranje otpada, smanjenje broja automobila na cesti, korištenje sunčeve i energije vjetra u elektranama, smanjenju upotrebe struje, smanjenom korištenju vode! Zapiši nekoliko svojih ideja u bilježnicu!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028" y="3070746"/>
            <a:ext cx="7569872" cy="34839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07650" y="108361"/>
            <a:ext cx="6637491" cy="956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73669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" y="18288"/>
            <a:ext cx="5102350" cy="682142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347873" y="504967"/>
            <a:ext cx="3821508" cy="3840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DID YOU KNOW? </a:t>
            </a:r>
            <a:r>
              <a:rPr lang="hr-HR" sz="2000" b="1" dirty="0" err="1"/>
              <a:t>box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Pogledaj šokantne podatke kako ljudi uništavaju prirodu u DID YOU KNOW? </a:t>
            </a:r>
            <a:r>
              <a:rPr lang="hr-HR" sz="2000" i="1" dirty="0" err="1"/>
              <a:t>Boxu</a:t>
            </a:r>
            <a:r>
              <a:rPr lang="hr-HR" sz="2000" i="1" dirty="0"/>
              <a:t>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678" y="1855456"/>
            <a:ext cx="3536703" cy="38473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116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</TotalTime>
  <Words>410</Words>
  <Application>Microsoft Office PowerPoint</Application>
  <PresentationFormat>Široki zaslon</PresentationFormat>
  <Paragraphs>97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Tema sustava Office</vt:lpstr>
      <vt:lpstr>UNIT 4;  Earth Matters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258</cp:revision>
  <dcterms:created xsi:type="dcterms:W3CDTF">2020-09-12T11:20:19Z</dcterms:created>
  <dcterms:modified xsi:type="dcterms:W3CDTF">2021-01-30T09:10:18Z</dcterms:modified>
</cp:coreProperties>
</file>